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7"/>
  </p:notesMasterIdLst>
  <p:sldIdLst>
    <p:sldId id="256" r:id="rId2"/>
    <p:sldId id="261" r:id="rId3"/>
    <p:sldId id="282" r:id="rId4"/>
    <p:sldId id="257" r:id="rId5"/>
    <p:sldId id="262" r:id="rId6"/>
    <p:sldId id="263" r:id="rId7"/>
    <p:sldId id="286" r:id="rId8"/>
    <p:sldId id="287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83" r:id="rId21"/>
    <p:sldId id="258" r:id="rId22"/>
    <p:sldId id="275" r:id="rId23"/>
    <p:sldId id="276" r:id="rId24"/>
    <p:sldId id="294" r:id="rId25"/>
    <p:sldId id="295" r:id="rId26"/>
    <p:sldId id="296" r:id="rId27"/>
    <p:sldId id="297" r:id="rId28"/>
    <p:sldId id="284" r:id="rId29"/>
    <p:sldId id="259" r:id="rId30"/>
    <p:sldId id="288" r:id="rId31"/>
    <p:sldId id="310" r:id="rId32"/>
    <p:sldId id="289" r:id="rId33"/>
    <p:sldId id="290" r:id="rId34"/>
    <p:sldId id="291" r:id="rId35"/>
    <p:sldId id="311" r:id="rId36"/>
    <p:sldId id="278" r:id="rId37"/>
    <p:sldId id="298" r:id="rId38"/>
    <p:sldId id="299" r:id="rId39"/>
    <p:sldId id="300" r:id="rId40"/>
    <p:sldId id="301" r:id="rId41"/>
    <p:sldId id="302" r:id="rId42"/>
    <p:sldId id="303" r:id="rId43"/>
    <p:sldId id="304" r:id="rId44"/>
    <p:sldId id="305" r:id="rId45"/>
    <p:sldId id="306" r:id="rId46"/>
    <p:sldId id="307" r:id="rId47"/>
    <p:sldId id="308" r:id="rId48"/>
    <p:sldId id="309" r:id="rId49"/>
    <p:sldId id="280" r:id="rId50"/>
    <p:sldId id="312" r:id="rId51"/>
    <p:sldId id="313" r:id="rId52"/>
    <p:sldId id="326" r:id="rId53"/>
    <p:sldId id="327" r:id="rId54"/>
    <p:sldId id="260" r:id="rId55"/>
    <p:sldId id="314" r:id="rId56"/>
    <p:sldId id="315" r:id="rId57"/>
    <p:sldId id="317" r:id="rId58"/>
    <p:sldId id="318" r:id="rId59"/>
    <p:sldId id="319" r:id="rId60"/>
    <p:sldId id="320" r:id="rId61"/>
    <p:sldId id="321" r:id="rId62"/>
    <p:sldId id="322" r:id="rId63"/>
    <p:sldId id="323" r:id="rId64"/>
    <p:sldId id="324" r:id="rId65"/>
    <p:sldId id="325" r:id="rId6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94" autoAdjust="0"/>
    <p:restoredTop sz="95027" autoAdjust="0"/>
  </p:normalViewPr>
  <p:slideViewPr>
    <p:cSldViewPr>
      <p:cViewPr varScale="1">
        <p:scale>
          <a:sx n="111" d="100"/>
          <a:sy n="111" d="100"/>
        </p:scale>
        <p:origin x="1632" y="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F85C84A-E5F5-3A41-9F5F-AC27C1D4EE55}" type="doc">
      <dgm:prSet loTypeId="urn:microsoft.com/office/officeart/2005/8/layout/process4" loCatId="process" qsTypeId="urn:microsoft.com/office/officeart/2005/8/quickstyle/3D3" qsCatId="3D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8CB7D1A7-D135-BF4D-AAEA-D203A671227C}">
      <dgm:prSet/>
      <dgm:spPr/>
      <dgm:t>
        <a:bodyPr/>
        <a:lstStyle/>
        <a:p>
          <a:pPr rtl="0"/>
          <a:r>
            <a:rPr lang="en-GB" dirty="0" smtClean="0"/>
            <a:t>Fetch</a:t>
          </a:r>
          <a:endParaRPr lang="en-GB" dirty="0"/>
        </a:p>
      </dgm:t>
    </dgm:pt>
    <dgm:pt modelId="{8BD0A86A-7E79-5444-B7C6-2FDB26BA9AAE}" type="parTrans" cxnId="{262B09E0-F9BA-B44A-AE53-F706DAEC4FB8}">
      <dgm:prSet/>
      <dgm:spPr/>
      <dgm:t>
        <a:bodyPr/>
        <a:lstStyle/>
        <a:p>
          <a:endParaRPr lang="en-US"/>
        </a:p>
      </dgm:t>
    </dgm:pt>
    <dgm:pt modelId="{EA6BE41C-A630-7B44-8272-11E91B465E62}" type="sibTrans" cxnId="{262B09E0-F9BA-B44A-AE53-F706DAEC4FB8}">
      <dgm:prSet/>
      <dgm:spPr/>
      <dgm:t>
        <a:bodyPr/>
        <a:lstStyle/>
        <a:p>
          <a:endParaRPr lang="en-US"/>
        </a:p>
      </dgm:t>
    </dgm:pt>
    <dgm:pt modelId="{589603AB-A285-394E-AFED-C17ECA6B2D17}">
      <dgm:prSet/>
      <dgm:spPr/>
      <dgm:t>
        <a:bodyPr/>
        <a:lstStyle/>
        <a:p>
          <a:pPr rtl="0"/>
          <a:r>
            <a:rPr lang="en-GB" dirty="0" err="1" smtClean="0"/>
            <a:t>Nạp</a:t>
          </a:r>
          <a:r>
            <a:rPr lang="en-GB" dirty="0" smtClean="0"/>
            <a:t> </a:t>
          </a:r>
          <a:r>
            <a:rPr lang="en-GB" dirty="0" err="1" smtClean="0"/>
            <a:t>vào</a:t>
          </a:r>
          <a:r>
            <a:rPr lang="en-GB" dirty="0" smtClean="0"/>
            <a:t> </a:t>
          </a:r>
          <a:r>
            <a:rPr lang="en-GB" dirty="0" err="1" smtClean="0"/>
            <a:t>bộ</a:t>
          </a:r>
          <a:r>
            <a:rPr lang="en-GB" dirty="0" smtClean="0"/>
            <a:t> </a:t>
          </a:r>
          <a:r>
            <a:rPr lang="en-GB" dirty="0" err="1" smtClean="0"/>
            <a:t>đệm</a:t>
          </a:r>
          <a:r>
            <a:rPr lang="en-GB" dirty="0" smtClean="0"/>
            <a:t> </a:t>
          </a:r>
          <a:r>
            <a:rPr lang="en-GB" dirty="0" err="1" smtClean="0"/>
            <a:t>các</a:t>
          </a:r>
          <a:r>
            <a:rPr lang="en-GB" dirty="0" smtClean="0"/>
            <a:t> </a:t>
          </a:r>
          <a:r>
            <a:rPr lang="en-GB" dirty="0" err="1" smtClean="0"/>
            <a:t>lệnh</a:t>
          </a:r>
          <a:r>
            <a:rPr lang="en-GB" dirty="0" smtClean="0"/>
            <a:t> </a:t>
          </a:r>
          <a:r>
            <a:rPr lang="en-GB" dirty="0" err="1" smtClean="0"/>
            <a:t>mới</a:t>
          </a:r>
          <a:r>
            <a:rPr lang="en-GB" dirty="0" smtClean="0"/>
            <a:t> </a:t>
          </a:r>
          <a:r>
            <a:rPr lang="en-GB" dirty="0" err="1" smtClean="0"/>
            <a:t>ngay</a:t>
          </a:r>
          <a:r>
            <a:rPr lang="en-GB" dirty="0" smtClean="0"/>
            <a:t> </a:t>
          </a:r>
          <a:r>
            <a:rPr lang="en-GB" dirty="0" err="1" smtClean="0"/>
            <a:t>khi</a:t>
          </a:r>
          <a:r>
            <a:rPr lang="en-GB" dirty="0" smtClean="0"/>
            <a:t> </a:t>
          </a:r>
          <a:r>
            <a:rPr lang="en-GB" dirty="0" err="1" smtClean="0"/>
            <a:t>các</a:t>
          </a:r>
          <a:r>
            <a:rPr lang="en-GB" dirty="0" smtClean="0"/>
            <a:t> </a:t>
          </a:r>
          <a:r>
            <a:rPr lang="en-GB" dirty="0" err="1" smtClean="0"/>
            <a:t>lệnh</a:t>
          </a:r>
          <a:r>
            <a:rPr lang="en-GB" dirty="0" smtClean="0"/>
            <a:t> </a:t>
          </a:r>
          <a:r>
            <a:rPr lang="en-GB" dirty="0" err="1" smtClean="0"/>
            <a:t>cũ</a:t>
          </a:r>
          <a:r>
            <a:rPr lang="en-GB" dirty="0" smtClean="0"/>
            <a:t> </a:t>
          </a:r>
          <a:r>
            <a:rPr lang="en-GB" dirty="0" err="1" smtClean="0"/>
            <a:t>được</a:t>
          </a:r>
          <a:r>
            <a:rPr lang="en-GB" dirty="0" smtClean="0"/>
            <a:t> </a:t>
          </a:r>
          <a:r>
            <a:rPr lang="en-GB" dirty="0" err="1" smtClean="0"/>
            <a:t>đưa</a:t>
          </a:r>
          <a:r>
            <a:rPr lang="en-GB" dirty="0" smtClean="0"/>
            <a:t> </a:t>
          </a:r>
          <a:r>
            <a:rPr lang="en-GB" dirty="0" err="1" smtClean="0"/>
            <a:t>vào</a:t>
          </a:r>
          <a:r>
            <a:rPr lang="en-GB" dirty="0" smtClean="0"/>
            <a:t> </a:t>
          </a:r>
          <a:r>
            <a:rPr lang="en-GB" dirty="0" err="1" smtClean="0"/>
            <a:t>bộ</a:t>
          </a:r>
          <a:r>
            <a:rPr lang="en-GB" dirty="0" smtClean="0"/>
            <a:t> </a:t>
          </a:r>
          <a:r>
            <a:rPr lang="en-GB" dirty="0" err="1" smtClean="0"/>
            <a:t>giải</a:t>
          </a:r>
          <a:r>
            <a:rPr lang="en-GB" dirty="0" smtClean="0"/>
            <a:t> </a:t>
          </a:r>
          <a:r>
            <a:rPr lang="en-GB" dirty="0" err="1" smtClean="0"/>
            <a:t>mã</a:t>
          </a:r>
          <a:endParaRPr lang="en-GB" dirty="0"/>
        </a:p>
      </dgm:t>
    </dgm:pt>
    <dgm:pt modelId="{322B68CD-E98E-D44C-A394-F455EEDFB8D3}" type="parTrans" cxnId="{2A8613AF-2982-CF46-B4ED-D4923115A5EC}">
      <dgm:prSet/>
      <dgm:spPr/>
      <dgm:t>
        <a:bodyPr/>
        <a:lstStyle/>
        <a:p>
          <a:endParaRPr lang="en-US"/>
        </a:p>
      </dgm:t>
    </dgm:pt>
    <dgm:pt modelId="{9C823A49-D0A9-2945-8267-6CC8371CD4E2}" type="sibTrans" cxnId="{2A8613AF-2982-CF46-B4ED-D4923115A5EC}">
      <dgm:prSet/>
      <dgm:spPr/>
      <dgm:t>
        <a:bodyPr/>
        <a:lstStyle/>
        <a:p>
          <a:endParaRPr lang="en-US"/>
        </a:p>
      </dgm:t>
    </dgm:pt>
    <dgm:pt modelId="{5D23B203-7EF5-2B48-B366-D785D9A788AF}">
      <dgm:prSet/>
      <dgm:spPr/>
      <dgm:t>
        <a:bodyPr/>
        <a:lstStyle/>
        <a:p>
          <a:pPr rtl="0"/>
          <a:r>
            <a:rPr lang="en-GB" dirty="0" err="1" smtClean="0"/>
            <a:t>Hoạt</a:t>
          </a:r>
          <a:r>
            <a:rPr lang="en-GB" dirty="0" smtClean="0"/>
            <a:t> </a:t>
          </a:r>
          <a:r>
            <a:rPr lang="en-GB" dirty="0" err="1" smtClean="0"/>
            <a:t>động</a:t>
          </a:r>
          <a:r>
            <a:rPr lang="en-GB" dirty="0" smtClean="0"/>
            <a:t> </a:t>
          </a:r>
          <a:r>
            <a:rPr lang="en-GB" dirty="0" err="1" smtClean="0"/>
            <a:t>độc</a:t>
          </a:r>
          <a:r>
            <a:rPr lang="en-GB" dirty="0" smtClean="0"/>
            <a:t> </a:t>
          </a:r>
          <a:r>
            <a:rPr lang="en-GB" dirty="0" err="1" smtClean="0"/>
            <a:t>lập</a:t>
          </a:r>
          <a:r>
            <a:rPr lang="en-GB" dirty="0" smtClean="0"/>
            <a:t> </a:t>
          </a:r>
          <a:r>
            <a:rPr lang="en-GB" dirty="0" err="1" smtClean="0"/>
            <a:t>với</a:t>
          </a:r>
          <a:r>
            <a:rPr lang="en-GB" dirty="0" smtClean="0"/>
            <a:t> </a:t>
          </a:r>
          <a:r>
            <a:rPr lang="en-GB" dirty="0" err="1" smtClean="0"/>
            <a:t>các</a:t>
          </a:r>
          <a:r>
            <a:rPr lang="en-GB" dirty="0" smtClean="0"/>
            <a:t> </a:t>
          </a:r>
          <a:r>
            <a:rPr lang="en-GB" dirty="0" err="1" smtClean="0"/>
            <a:t>giai</a:t>
          </a:r>
          <a:r>
            <a:rPr lang="en-GB" dirty="0" smtClean="0"/>
            <a:t> </a:t>
          </a:r>
          <a:r>
            <a:rPr lang="en-GB" dirty="0" err="1" smtClean="0"/>
            <a:t>đoạn</a:t>
          </a:r>
          <a:r>
            <a:rPr lang="en-GB" dirty="0" smtClean="0"/>
            <a:t> </a:t>
          </a:r>
          <a:r>
            <a:rPr lang="en-GB" dirty="0" err="1" smtClean="0"/>
            <a:t>khác</a:t>
          </a:r>
          <a:r>
            <a:rPr lang="en-GB" dirty="0" smtClean="0"/>
            <a:t> </a:t>
          </a:r>
          <a:endParaRPr lang="en-GB" dirty="0"/>
        </a:p>
      </dgm:t>
    </dgm:pt>
    <dgm:pt modelId="{A5C585F6-28C3-E74A-BC19-1A4C39B353A4}" type="parTrans" cxnId="{B86FBE96-E386-4940-BAA2-DAFC245438FC}">
      <dgm:prSet/>
      <dgm:spPr/>
      <dgm:t>
        <a:bodyPr/>
        <a:lstStyle/>
        <a:p>
          <a:endParaRPr lang="en-US"/>
        </a:p>
      </dgm:t>
    </dgm:pt>
    <dgm:pt modelId="{C827D877-48B5-9043-9C22-CA35708494B1}" type="sibTrans" cxnId="{B86FBE96-E386-4940-BAA2-DAFC245438FC}">
      <dgm:prSet/>
      <dgm:spPr/>
      <dgm:t>
        <a:bodyPr/>
        <a:lstStyle/>
        <a:p>
          <a:endParaRPr lang="en-US"/>
        </a:p>
      </dgm:t>
    </dgm:pt>
    <dgm:pt modelId="{843BA61E-7D3F-C84F-A2B0-576C2512FD7D}">
      <dgm:prSet/>
      <dgm:spPr/>
      <dgm:t>
        <a:bodyPr/>
        <a:lstStyle/>
        <a:p>
          <a:pPr rtl="0"/>
          <a:r>
            <a:rPr lang="en-GB" dirty="0" smtClean="0"/>
            <a:t>Decode stage 1</a:t>
          </a:r>
          <a:endParaRPr lang="en-GB" dirty="0"/>
        </a:p>
      </dgm:t>
    </dgm:pt>
    <dgm:pt modelId="{C850FBF3-5F07-D242-B78F-0CD1A9E695AE}" type="parTrans" cxnId="{5F3070D0-FFF0-0F44-ADE3-3FBF09994465}">
      <dgm:prSet/>
      <dgm:spPr/>
      <dgm:t>
        <a:bodyPr/>
        <a:lstStyle/>
        <a:p>
          <a:endParaRPr lang="en-US"/>
        </a:p>
      </dgm:t>
    </dgm:pt>
    <dgm:pt modelId="{D121255B-A1B6-B84F-A7D3-7BE1B7D4D20B}" type="sibTrans" cxnId="{5F3070D0-FFF0-0F44-ADE3-3FBF09994465}">
      <dgm:prSet/>
      <dgm:spPr/>
      <dgm:t>
        <a:bodyPr/>
        <a:lstStyle/>
        <a:p>
          <a:endParaRPr lang="en-US"/>
        </a:p>
      </dgm:t>
    </dgm:pt>
    <dgm:pt modelId="{E62F3FFF-10B3-FF4B-9C78-96651AE7337F}">
      <dgm:prSet/>
      <dgm:spPr/>
      <dgm:t>
        <a:bodyPr/>
        <a:lstStyle/>
        <a:p>
          <a:pPr rtl="0"/>
          <a:r>
            <a:rPr lang="en-GB" dirty="0" err="1" smtClean="0"/>
            <a:t>Tất</a:t>
          </a:r>
          <a:r>
            <a:rPr lang="en-GB" dirty="0" smtClean="0"/>
            <a:t> </a:t>
          </a:r>
          <a:r>
            <a:rPr lang="en-GB" dirty="0" err="1" smtClean="0"/>
            <a:t>cả</a:t>
          </a:r>
          <a:r>
            <a:rPr lang="en-GB" dirty="0" smtClean="0"/>
            <a:t> </a:t>
          </a:r>
          <a:r>
            <a:rPr lang="en-GB" dirty="0" err="1" smtClean="0"/>
            <a:t>các</a:t>
          </a:r>
          <a:r>
            <a:rPr lang="en-GB" dirty="0" smtClean="0"/>
            <a:t> </a:t>
          </a:r>
          <a:r>
            <a:rPr lang="en-GB" dirty="0" err="1" smtClean="0"/>
            <a:t>opcode</a:t>
          </a:r>
          <a:r>
            <a:rPr lang="en-GB" dirty="0" smtClean="0"/>
            <a:t> </a:t>
          </a:r>
          <a:r>
            <a:rPr lang="en-GB" dirty="0" err="1" smtClean="0"/>
            <a:t>và</a:t>
          </a:r>
          <a:r>
            <a:rPr lang="en-GB" dirty="0" smtClean="0"/>
            <a:t> </a:t>
          </a:r>
          <a:r>
            <a:rPr lang="en-GB" dirty="0" err="1" smtClean="0"/>
            <a:t>thông</a:t>
          </a:r>
          <a:r>
            <a:rPr lang="en-GB" dirty="0" smtClean="0"/>
            <a:t> tin </a:t>
          </a:r>
          <a:r>
            <a:rPr lang="en-GB" dirty="0" err="1" smtClean="0"/>
            <a:t>chế</a:t>
          </a:r>
          <a:r>
            <a:rPr lang="en-GB" dirty="0" smtClean="0"/>
            <a:t> </a:t>
          </a:r>
          <a:r>
            <a:rPr lang="en-GB" dirty="0" err="1" smtClean="0"/>
            <a:t>độ</a:t>
          </a:r>
          <a:r>
            <a:rPr lang="en-GB" dirty="0" smtClean="0"/>
            <a:t> </a:t>
          </a:r>
          <a:r>
            <a:rPr lang="en-GB" dirty="0" err="1" smtClean="0"/>
            <a:t>địa</a:t>
          </a:r>
          <a:r>
            <a:rPr lang="en-GB" dirty="0" smtClean="0"/>
            <a:t> </a:t>
          </a:r>
          <a:r>
            <a:rPr lang="en-GB" dirty="0" err="1" smtClean="0"/>
            <a:t>chỉ</a:t>
          </a:r>
          <a:r>
            <a:rPr lang="en-GB" dirty="0" smtClean="0"/>
            <a:t> </a:t>
          </a:r>
          <a:r>
            <a:rPr lang="en-GB" dirty="0" err="1" smtClean="0"/>
            <a:t>đều</a:t>
          </a:r>
          <a:r>
            <a:rPr lang="en-GB" dirty="0" smtClean="0"/>
            <a:t> </a:t>
          </a:r>
          <a:r>
            <a:rPr lang="en-GB" dirty="0" err="1" smtClean="0"/>
            <a:t>được</a:t>
          </a:r>
          <a:r>
            <a:rPr lang="en-GB" dirty="0" smtClean="0"/>
            <a:t> </a:t>
          </a:r>
          <a:r>
            <a:rPr lang="en-GB" dirty="0" err="1" smtClean="0"/>
            <a:t>giải</a:t>
          </a:r>
          <a:r>
            <a:rPr lang="en-GB" dirty="0" smtClean="0"/>
            <a:t> </a:t>
          </a:r>
          <a:r>
            <a:rPr lang="en-GB" dirty="0" err="1" smtClean="0"/>
            <a:t>mã</a:t>
          </a:r>
          <a:r>
            <a:rPr lang="en-GB" dirty="0" smtClean="0"/>
            <a:t> ở </a:t>
          </a:r>
          <a:r>
            <a:rPr lang="en-GB" dirty="0" err="1" smtClean="0"/>
            <a:t>giai</a:t>
          </a:r>
          <a:r>
            <a:rPr lang="en-GB" dirty="0" smtClean="0"/>
            <a:t> </a:t>
          </a:r>
          <a:r>
            <a:rPr lang="en-GB" dirty="0" err="1" smtClean="0"/>
            <a:t>đoạn</a:t>
          </a:r>
          <a:r>
            <a:rPr lang="en-GB" dirty="0" smtClean="0"/>
            <a:t> D1</a:t>
          </a:r>
          <a:endParaRPr lang="en-GB" dirty="0"/>
        </a:p>
      </dgm:t>
    </dgm:pt>
    <dgm:pt modelId="{7AC2CB80-E549-8446-9763-51B55A5A45BE}" type="parTrans" cxnId="{6E4D85CD-5E7D-2C4D-8EF6-A31BB6665819}">
      <dgm:prSet/>
      <dgm:spPr/>
      <dgm:t>
        <a:bodyPr/>
        <a:lstStyle/>
        <a:p>
          <a:endParaRPr lang="en-US"/>
        </a:p>
      </dgm:t>
    </dgm:pt>
    <dgm:pt modelId="{872561F3-C30E-8349-B3AC-B51EEA96AE18}" type="sibTrans" cxnId="{6E4D85CD-5E7D-2C4D-8EF6-A31BB6665819}">
      <dgm:prSet/>
      <dgm:spPr/>
      <dgm:t>
        <a:bodyPr/>
        <a:lstStyle/>
        <a:p>
          <a:endParaRPr lang="en-US"/>
        </a:p>
      </dgm:t>
    </dgm:pt>
    <dgm:pt modelId="{30921778-804A-324E-8751-9A806FD2FC53}">
      <dgm:prSet/>
      <dgm:spPr/>
      <dgm:t>
        <a:bodyPr/>
        <a:lstStyle/>
        <a:p>
          <a:pPr rtl="0"/>
          <a:r>
            <a:rPr lang="vi-VN" dirty="0" smtClean="0"/>
            <a:t>3 byte lệnh được chuyển</a:t>
          </a:r>
          <a:r>
            <a:rPr lang="en-US" dirty="0" smtClean="0"/>
            <a:t> </a:t>
          </a:r>
          <a:r>
            <a:rPr lang="vi-VN" dirty="0" smtClean="0"/>
            <a:t>từ bộ đệm tìm nạp trước đến giai đoạn D1</a:t>
          </a:r>
          <a:endParaRPr lang="en-GB" dirty="0"/>
        </a:p>
      </dgm:t>
    </dgm:pt>
    <dgm:pt modelId="{B375C82C-ED30-7D49-99BE-1F8D20EB6937}" type="parTrans" cxnId="{F3E48F21-1BD8-F54B-8902-FBFF3C977702}">
      <dgm:prSet/>
      <dgm:spPr/>
      <dgm:t>
        <a:bodyPr/>
        <a:lstStyle/>
        <a:p>
          <a:endParaRPr lang="en-US"/>
        </a:p>
      </dgm:t>
    </dgm:pt>
    <dgm:pt modelId="{432A75C1-333B-E84A-A691-E33135925CE8}" type="sibTrans" cxnId="{F3E48F21-1BD8-F54B-8902-FBFF3C977702}">
      <dgm:prSet/>
      <dgm:spPr/>
      <dgm:t>
        <a:bodyPr/>
        <a:lstStyle/>
        <a:p>
          <a:endParaRPr lang="en-US"/>
        </a:p>
      </dgm:t>
    </dgm:pt>
    <dgm:pt modelId="{5017EDA6-EB71-7741-AA11-698F2727454B}">
      <dgm:prSet/>
      <dgm:spPr/>
      <dgm:t>
        <a:bodyPr/>
        <a:lstStyle/>
        <a:p>
          <a:pPr rtl="0"/>
          <a:r>
            <a:rPr lang="vi-VN" dirty="0" smtClean="0"/>
            <a:t>Sau đó, bộ giải mã D1 </a:t>
          </a:r>
          <a:r>
            <a:rPr lang="en-US" dirty="0" err="1" smtClean="0"/>
            <a:t>có</a:t>
          </a:r>
          <a:r>
            <a:rPr lang="en-US" dirty="0" smtClean="0"/>
            <a:t> </a:t>
          </a:r>
          <a:r>
            <a:rPr lang="en-US" dirty="0" err="1" smtClean="0"/>
            <a:t>thể</a:t>
          </a:r>
          <a:r>
            <a:rPr lang="en-US" dirty="0" smtClean="0"/>
            <a:t> </a:t>
          </a:r>
          <a:r>
            <a:rPr lang="en-US" dirty="0" err="1" smtClean="0"/>
            <a:t>chuyển</a:t>
          </a:r>
          <a:r>
            <a:rPr lang="en-US" dirty="0" smtClean="0"/>
            <a:t> sang</a:t>
          </a:r>
          <a:r>
            <a:rPr lang="vi-VN" dirty="0" smtClean="0"/>
            <a:t> giai đoạn D2 để </a:t>
          </a:r>
          <a:r>
            <a:rPr lang="en-US" dirty="0" err="1" smtClean="0"/>
            <a:t>giải</a:t>
          </a:r>
          <a:r>
            <a:rPr lang="en-US" dirty="0" smtClean="0"/>
            <a:t> </a:t>
          </a:r>
          <a:r>
            <a:rPr lang="en-US" dirty="0" err="1" smtClean="0"/>
            <a:t>mã</a:t>
          </a:r>
          <a:r>
            <a:rPr lang="en-US" dirty="0" smtClean="0"/>
            <a:t> </a:t>
          </a:r>
          <a:r>
            <a:rPr lang="vi-VN" dirty="0" smtClean="0"/>
            <a:t>phần còn lại của lệnh</a:t>
          </a:r>
          <a:endParaRPr lang="en-GB" dirty="0"/>
        </a:p>
      </dgm:t>
    </dgm:pt>
    <dgm:pt modelId="{320CF892-E7F5-6C46-96C2-365E6DE6ABCB}" type="parTrans" cxnId="{6B9C1B7A-3AF5-194E-A1A8-F7D8F18A9E28}">
      <dgm:prSet/>
      <dgm:spPr/>
      <dgm:t>
        <a:bodyPr/>
        <a:lstStyle/>
        <a:p>
          <a:endParaRPr lang="en-US"/>
        </a:p>
      </dgm:t>
    </dgm:pt>
    <dgm:pt modelId="{B6E7E68A-3CC2-5741-9540-C36D123C71FF}" type="sibTrans" cxnId="{6B9C1B7A-3AF5-194E-A1A8-F7D8F18A9E28}">
      <dgm:prSet/>
      <dgm:spPr/>
      <dgm:t>
        <a:bodyPr/>
        <a:lstStyle/>
        <a:p>
          <a:endParaRPr lang="en-US"/>
        </a:p>
      </dgm:t>
    </dgm:pt>
    <dgm:pt modelId="{24C6ABE2-2110-F647-A6BA-9AAE716A23AE}">
      <dgm:prSet/>
      <dgm:spPr/>
      <dgm:t>
        <a:bodyPr/>
        <a:lstStyle/>
        <a:p>
          <a:pPr rtl="0"/>
          <a:r>
            <a:rPr lang="en-GB" smtClean="0"/>
            <a:t>Decode stage 2</a:t>
          </a:r>
          <a:endParaRPr lang="en-GB"/>
        </a:p>
      </dgm:t>
    </dgm:pt>
    <dgm:pt modelId="{92E4C216-F7CD-F64C-ADAB-BEA527D63E05}" type="parTrans" cxnId="{60EF6050-DB2F-724F-96B7-276AA3DA615E}">
      <dgm:prSet/>
      <dgm:spPr/>
      <dgm:t>
        <a:bodyPr/>
        <a:lstStyle/>
        <a:p>
          <a:endParaRPr lang="en-US"/>
        </a:p>
      </dgm:t>
    </dgm:pt>
    <dgm:pt modelId="{D749398B-C184-6244-8E47-DFD1EFCA87FB}" type="sibTrans" cxnId="{60EF6050-DB2F-724F-96B7-276AA3DA615E}">
      <dgm:prSet/>
      <dgm:spPr/>
      <dgm:t>
        <a:bodyPr/>
        <a:lstStyle/>
        <a:p>
          <a:endParaRPr lang="en-US"/>
        </a:p>
      </dgm:t>
    </dgm:pt>
    <dgm:pt modelId="{72401490-A5DA-D14E-A560-EF66726187FD}">
      <dgm:prSet/>
      <dgm:spPr/>
      <dgm:t>
        <a:bodyPr/>
        <a:lstStyle/>
        <a:p>
          <a:pPr rtl="0"/>
          <a:r>
            <a:rPr lang="en-GB" dirty="0" err="1" smtClean="0"/>
            <a:t>Mở</a:t>
          </a:r>
          <a:r>
            <a:rPr lang="en-GB" dirty="0" smtClean="0"/>
            <a:t> </a:t>
          </a:r>
          <a:r>
            <a:rPr lang="en-GB" dirty="0" err="1" smtClean="0"/>
            <a:t>rộng</a:t>
          </a:r>
          <a:r>
            <a:rPr lang="en-GB" dirty="0" smtClean="0"/>
            <a:t> </a:t>
          </a:r>
          <a:r>
            <a:rPr lang="en-GB" dirty="0" err="1" smtClean="0"/>
            <a:t>các</a:t>
          </a:r>
          <a:r>
            <a:rPr lang="en-GB" dirty="0" smtClean="0"/>
            <a:t> </a:t>
          </a:r>
          <a:r>
            <a:rPr lang="en-GB" dirty="0" err="1" smtClean="0"/>
            <a:t>opcode</a:t>
          </a:r>
          <a:r>
            <a:rPr lang="en-GB" dirty="0" smtClean="0"/>
            <a:t> </a:t>
          </a:r>
          <a:r>
            <a:rPr lang="en-GB" dirty="0" err="1" smtClean="0"/>
            <a:t>thành</a:t>
          </a:r>
          <a:r>
            <a:rPr lang="en-GB" dirty="0" smtClean="0"/>
            <a:t> </a:t>
          </a:r>
          <a:r>
            <a:rPr lang="en-GB" dirty="0" err="1" smtClean="0"/>
            <a:t>tín</a:t>
          </a:r>
          <a:r>
            <a:rPr lang="en-GB" dirty="0" smtClean="0"/>
            <a:t> </a:t>
          </a:r>
          <a:r>
            <a:rPr lang="en-GB" dirty="0" err="1" smtClean="0"/>
            <a:t>hiệu</a:t>
          </a:r>
          <a:r>
            <a:rPr lang="en-GB" dirty="0" smtClean="0"/>
            <a:t> </a:t>
          </a:r>
          <a:r>
            <a:rPr lang="en-GB" dirty="0" err="1" smtClean="0"/>
            <a:t>điều</a:t>
          </a:r>
          <a:r>
            <a:rPr lang="en-GB" dirty="0" smtClean="0"/>
            <a:t> </a:t>
          </a:r>
          <a:r>
            <a:rPr lang="en-GB" dirty="0" err="1" smtClean="0"/>
            <a:t>khiển</a:t>
          </a:r>
          <a:r>
            <a:rPr lang="en-GB" dirty="0" smtClean="0"/>
            <a:t> </a:t>
          </a:r>
          <a:r>
            <a:rPr lang="en-GB" dirty="0" err="1" smtClean="0"/>
            <a:t>cho</a:t>
          </a:r>
          <a:r>
            <a:rPr lang="en-GB" dirty="0" smtClean="0"/>
            <a:t> ALU</a:t>
          </a:r>
          <a:endParaRPr lang="en-GB" dirty="0"/>
        </a:p>
      </dgm:t>
    </dgm:pt>
    <dgm:pt modelId="{33BBC257-8B0F-CD4A-BDB6-4C58E2A95B13}" type="parTrans" cxnId="{857DCA6C-399A-314E-B3AA-462DF3863979}">
      <dgm:prSet/>
      <dgm:spPr/>
      <dgm:t>
        <a:bodyPr/>
        <a:lstStyle/>
        <a:p>
          <a:endParaRPr lang="en-US"/>
        </a:p>
      </dgm:t>
    </dgm:pt>
    <dgm:pt modelId="{09732D72-3E4E-9241-97B1-5261BA30496E}" type="sibTrans" cxnId="{857DCA6C-399A-314E-B3AA-462DF3863979}">
      <dgm:prSet/>
      <dgm:spPr/>
      <dgm:t>
        <a:bodyPr/>
        <a:lstStyle/>
        <a:p>
          <a:endParaRPr lang="en-US"/>
        </a:p>
      </dgm:t>
    </dgm:pt>
    <dgm:pt modelId="{9680B5DB-3E1A-6C40-BBA3-770769CE1445}">
      <dgm:prSet/>
      <dgm:spPr/>
      <dgm:t>
        <a:bodyPr/>
        <a:lstStyle/>
        <a:p>
          <a:pPr rtl="0"/>
          <a:r>
            <a:rPr lang="vi-VN" dirty="0" smtClean="0"/>
            <a:t>Đồng thời kiểm soát việc tính toán các chế độ địa chỉ phức tạp hơn</a:t>
          </a:r>
          <a:endParaRPr lang="en-GB" dirty="0"/>
        </a:p>
      </dgm:t>
    </dgm:pt>
    <dgm:pt modelId="{DA0E61AD-DBE2-9643-ACAF-35F61AA95EE9}" type="parTrans" cxnId="{62D938E7-1465-9547-AC78-7C19AE7B57DE}">
      <dgm:prSet/>
      <dgm:spPr/>
      <dgm:t>
        <a:bodyPr/>
        <a:lstStyle/>
        <a:p>
          <a:endParaRPr lang="en-US"/>
        </a:p>
      </dgm:t>
    </dgm:pt>
    <dgm:pt modelId="{8D9340BF-2C9B-504D-A8F8-0ECA8B83DBF0}" type="sibTrans" cxnId="{62D938E7-1465-9547-AC78-7C19AE7B57DE}">
      <dgm:prSet/>
      <dgm:spPr/>
      <dgm:t>
        <a:bodyPr/>
        <a:lstStyle/>
        <a:p>
          <a:endParaRPr lang="en-US"/>
        </a:p>
      </dgm:t>
    </dgm:pt>
    <dgm:pt modelId="{89D7BDB2-8EE0-5E44-9D0D-DA4E1F1D8DF1}">
      <dgm:prSet/>
      <dgm:spPr/>
      <dgm:t>
        <a:bodyPr/>
        <a:lstStyle/>
        <a:p>
          <a:pPr rtl="0"/>
          <a:r>
            <a:rPr lang="en-GB" smtClean="0"/>
            <a:t>Execute</a:t>
          </a:r>
          <a:endParaRPr lang="en-GB"/>
        </a:p>
      </dgm:t>
    </dgm:pt>
    <dgm:pt modelId="{3006FBAE-534A-CD40-90CE-3A6C37B7995B}" type="parTrans" cxnId="{320B64A8-006E-0147-95F1-83C05761E8B9}">
      <dgm:prSet/>
      <dgm:spPr/>
      <dgm:t>
        <a:bodyPr/>
        <a:lstStyle/>
        <a:p>
          <a:endParaRPr lang="en-US"/>
        </a:p>
      </dgm:t>
    </dgm:pt>
    <dgm:pt modelId="{E63166DA-1CB5-F246-8D2B-ADC2F4850387}" type="sibTrans" cxnId="{320B64A8-006E-0147-95F1-83C05761E8B9}">
      <dgm:prSet/>
      <dgm:spPr/>
      <dgm:t>
        <a:bodyPr/>
        <a:lstStyle/>
        <a:p>
          <a:endParaRPr lang="en-US"/>
        </a:p>
      </dgm:t>
    </dgm:pt>
    <dgm:pt modelId="{C4B9E2AC-D8AF-E840-848B-E462825091A8}">
      <dgm:prSet/>
      <dgm:spPr/>
      <dgm:t>
        <a:bodyPr/>
        <a:lstStyle/>
        <a:p>
          <a:pPr rtl="0"/>
          <a:r>
            <a:rPr lang="vi-VN" dirty="0" smtClean="0"/>
            <a:t>Giai đoạn bao gồm các hoạt động ALU, truy cập bộ nhớ cache và cập nhật </a:t>
          </a:r>
          <a:r>
            <a:rPr lang="en-US" dirty="0" err="1" smtClean="0"/>
            <a:t>thanh</a:t>
          </a:r>
          <a:r>
            <a:rPr lang="en-US" dirty="0" smtClean="0"/>
            <a:t> </a:t>
          </a:r>
          <a:r>
            <a:rPr lang="en-US" dirty="0" err="1" smtClean="0"/>
            <a:t>ghi</a:t>
          </a:r>
          <a:endParaRPr lang="en-GB" dirty="0"/>
        </a:p>
      </dgm:t>
    </dgm:pt>
    <dgm:pt modelId="{2B7F55DB-AA4F-9B41-A762-8E0A2159D270}" type="parTrans" cxnId="{2F6D108B-63A0-8C4C-ACCC-2F7600CF6A56}">
      <dgm:prSet/>
      <dgm:spPr/>
      <dgm:t>
        <a:bodyPr/>
        <a:lstStyle/>
        <a:p>
          <a:endParaRPr lang="en-US"/>
        </a:p>
      </dgm:t>
    </dgm:pt>
    <dgm:pt modelId="{ED507F0B-74D1-624F-B04C-8FEF7C15A45F}" type="sibTrans" cxnId="{2F6D108B-63A0-8C4C-ACCC-2F7600CF6A56}">
      <dgm:prSet/>
      <dgm:spPr/>
      <dgm:t>
        <a:bodyPr/>
        <a:lstStyle/>
        <a:p>
          <a:endParaRPr lang="en-US"/>
        </a:p>
      </dgm:t>
    </dgm:pt>
    <dgm:pt modelId="{92A9CFB3-6211-604C-BA9B-820E09FAB85C}">
      <dgm:prSet/>
      <dgm:spPr/>
      <dgm:t>
        <a:bodyPr/>
        <a:lstStyle/>
        <a:p>
          <a:pPr rtl="0"/>
          <a:r>
            <a:rPr lang="en-GB" smtClean="0"/>
            <a:t>Write back</a:t>
          </a:r>
          <a:endParaRPr lang="en-GB"/>
        </a:p>
      </dgm:t>
    </dgm:pt>
    <dgm:pt modelId="{E5B64DAB-919B-F848-B3BB-42E02F516881}" type="parTrans" cxnId="{7CD1AC90-4B91-694F-8303-05E7F2E01015}">
      <dgm:prSet/>
      <dgm:spPr/>
      <dgm:t>
        <a:bodyPr/>
        <a:lstStyle/>
        <a:p>
          <a:endParaRPr lang="en-US"/>
        </a:p>
      </dgm:t>
    </dgm:pt>
    <dgm:pt modelId="{0609CE27-85DB-7B41-8A6A-A13954516E15}" type="sibTrans" cxnId="{7CD1AC90-4B91-694F-8303-05E7F2E01015}">
      <dgm:prSet/>
      <dgm:spPr/>
      <dgm:t>
        <a:bodyPr/>
        <a:lstStyle/>
        <a:p>
          <a:endParaRPr lang="en-US"/>
        </a:p>
      </dgm:t>
    </dgm:pt>
    <dgm:pt modelId="{D4EE6F57-B316-BC49-8E8C-1BFACC17F892}">
      <dgm:prSet/>
      <dgm:spPr/>
      <dgm:t>
        <a:bodyPr/>
        <a:lstStyle/>
        <a:p>
          <a:pPr rtl="0"/>
          <a:r>
            <a:rPr lang="en-GB" dirty="0" err="1" smtClean="0"/>
            <a:t>Cập</a:t>
          </a:r>
          <a:r>
            <a:rPr lang="en-GB" dirty="0" smtClean="0"/>
            <a:t> </a:t>
          </a:r>
          <a:r>
            <a:rPr lang="en-GB" dirty="0" err="1" smtClean="0"/>
            <a:t>nhật</a:t>
          </a:r>
          <a:r>
            <a:rPr lang="en-GB" dirty="0" smtClean="0"/>
            <a:t> </a:t>
          </a:r>
          <a:r>
            <a:rPr lang="en-GB" dirty="0" err="1" smtClean="0"/>
            <a:t>thanh</a:t>
          </a:r>
          <a:r>
            <a:rPr lang="en-GB" dirty="0" smtClean="0"/>
            <a:t> </a:t>
          </a:r>
          <a:r>
            <a:rPr lang="en-GB" dirty="0" err="1" smtClean="0"/>
            <a:t>ghi</a:t>
          </a:r>
          <a:r>
            <a:rPr lang="en-GB" dirty="0" smtClean="0"/>
            <a:t> </a:t>
          </a:r>
          <a:r>
            <a:rPr lang="en-GB" dirty="0" err="1" smtClean="0"/>
            <a:t>và</a:t>
          </a:r>
          <a:r>
            <a:rPr lang="en-GB" dirty="0" smtClean="0"/>
            <a:t> </a:t>
          </a:r>
          <a:r>
            <a:rPr lang="en-GB" dirty="0" err="1" smtClean="0"/>
            <a:t>trạng</a:t>
          </a:r>
          <a:r>
            <a:rPr lang="en-GB" dirty="0" smtClean="0"/>
            <a:t> </a:t>
          </a:r>
          <a:r>
            <a:rPr lang="en-GB" dirty="0" err="1" smtClean="0"/>
            <a:t>thái</a:t>
          </a:r>
          <a:r>
            <a:rPr lang="en-GB" dirty="0" smtClean="0"/>
            <a:t> </a:t>
          </a:r>
          <a:r>
            <a:rPr lang="en-GB" dirty="0" err="1" smtClean="0"/>
            <a:t>các</a:t>
          </a:r>
          <a:r>
            <a:rPr lang="en-GB" dirty="0" smtClean="0"/>
            <a:t> </a:t>
          </a:r>
          <a:r>
            <a:rPr lang="en-GB" dirty="0" err="1" smtClean="0"/>
            <a:t>cờ</a:t>
          </a:r>
          <a:r>
            <a:rPr lang="en-GB" dirty="0" smtClean="0"/>
            <a:t> </a:t>
          </a:r>
          <a:r>
            <a:rPr lang="en-GB" dirty="0" err="1" smtClean="0"/>
            <a:t>đã</a:t>
          </a:r>
          <a:r>
            <a:rPr lang="en-GB" dirty="0" smtClean="0"/>
            <a:t> </a:t>
          </a:r>
          <a:r>
            <a:rPr lang="en-GB" dirty="0" err="1" smtClean="0"/>
            <a:t>thay</a:t>
          </a:r>
          <a:r>
            <a:rPr lang="en-GB" dirty="0" smtClean="0"/>
            <a:t> </a:t>
          </a:r>
          <a:r>
            <a:rPr lang="en-GB" dirty="0" err="1" smtClean="0"/>
            <a:t>đổi</a:t>
          </a:r>
          <a:r>
            <a:rPr lang="en-GB" dirty="0" smtClean="0"/>
            <a:t> </a:t>
          </a:r>
          <a:r>
            <a:rPr lang="en-GB" dirty="0" err="1" smtClean="0"/>
            <a:t>trong</a:t>
          </a:r>
          <a:r>
            <a:rPr lang="en-GB" dirty="0" smtClean="0"/>
            <a:t> </a:t>
          </a:r>
          <a:r>
            <a:rPr lang="en-GB" dirty="0" err="1" smtClean="0"/>
            <a:t>lần</a:t>
          </a:r>
          <a:r>
            <a:rPr lang="en-GB" dirty="0" smtClean="0"/>
            <a:t> </a:t>
          </a:r>
          <a:r>
            <a:rPr lang="en-GB" dirty="0" err="1" smtClean="0"/>
            <a:t>thực</a:t>
          </a:r>
          <a:r>
            <a:rPr lang="en-GB" dirty="0" smtClean="0"/>
            <a:t> </a:t>
          </a:r>
          <a:r>
            <a:rPr lang="en-GB" dirty="0" err="1" smtClean="0"/>
            <a:t>thi</a:t>
          </a:r>
          <a:r>
            <a:rPr lang="en-GB" dirty="0" smtClean="0"/>
            <a:t> </a:t>
          </a:r>
          <a:r>
            <a:rPr lang="en-GB" dirty="0" err="1" smtClean="0"/>
            <a:t>trước</a:t>
          </a:r>
          <a:endParaRPr lang="en-GB" dirty="0"/>
        </a:p>
      </dgm:t>
    </dgm:pt>
    <dgm:pt modelId="{370C6179-63F6-6148-BED1-780B15F56650}" type="parTrans" cxnId="{F0443D99-C7BD-A140-B267-B503CA224C1A}">
      <dgm:prSet/>
      <dgm:spPr/>
      <dgm:t>
        <a:bodyPr/>
        <a:lstStyle/>
        <a:p>
          <a:endParaRPr lang="en-US"/>
        </a:p>
      </dgm:t>
    </dgm:pt>
    <dgm:pt modelId="{EE2828EE-8C79-D046-8BA5-612764FDCFFB}" type="sibTrans" cxnId="{F0443D99-C7BD-A140-B267-B503CA224C1A}">
      <dgm:prSet/>
      <dgm:spPr/>
      <dgm:t>
        <a:bodyPr/>
        <a:lstStyle/>
        <a:p>
          <a:endParaRPr lang="en-US"/>
        </a:p>
      </dgm:t>
    </dgm:pt>
    <dgm:pt modelId="{C17D6A2C-360B-0B47-9402-D3C745092FC4}" type="pres">
      <dgm:prSet presAssocID="{BF85C84A-E5F5-3A41-9F5F-AC27C1D4EE55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A6DABDF-A844-EB45-BAB5-D6F4DEA6D01F}" type="pres">
      <dgm:prSet presAssocID="{92A9CFB3-6211-604C-BA9B-820E09FAB85C}" presName="boxAndChildren" presStyleCnt="0"/>
      <dgm:spPr/>
    </dgm:pt>
    <dgm:pt modelId="{289024DD-E6DD-E44D-9D59-0D76F8C2DF48}" type="pres">
      <dgm:prSet presAssocID="{92A9CFB3-6211-604C-BA9B-820E09FAB85C}" presName="parentTextBox" presStyleLbl="node1" presStyleIdx="0" presStyleCnt="5"/>
      <dgm:spPr/>
      <dgm:t>
        <a:bodyPr/>
        <a:lstStyle/>
        <a:p>
          <a:endParaRPr lang="en-US"/>
        </a:p>
      </dgm:t>
    </dgm:pt>
    <dgm:pt modelId="{6A1A5C5D-E876-A54A-A276-7916B59DDE7B}" type="pres">
      <dgm:prSet presAssocID="{92A9CFB3-6211-604C-BA9B-820E09FAB85C}" presName="entireBox" presStyleLbl="node1" presStyleIdx="0" presStyleCnt="5"/>
      <dgm:spPr/>
      <dgm:t>
        <a:bodyPr/>
        <a:lstStyle/>
        <a:p>
          <a:endParaRPr lang="en-US"/>
        </a:p>
      </dgm:t>
    </dgm:pt>
    <dgm:pt modelId="{668B9D5A-D731-7446-927D-628B106088A5}" type="pres">
      <dgm:prSet presAssocID="{92A9CFB3-6211-604C-BA9B-820E09FAB85C}" presName="descendantBox" presStyleCnt="0"/>
      <dgm:spPr/>
    </dgm:pt>
    <dgm:pt modelId="{934F4480-EF98-2D4C-9B83-D15690809056}" type="pres">
      <dgm:prSet presAssocID="{D4EE6F57-B316-BC49-8E8C-1BFACC17F892}" presName="childTextBox" presStyleLbl="fgAccFollowNode1" presStyleIdx="0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C0377E9-CC77-EC4B-BA09-E1AF0AFFCAFC}" type="pres">
      <dgm:prSet presAssocID="{E63166DA-1CB5-F246-8D2B-ADC2F4850387}" presName="sp" presStyleCnt="0"/>
      <dgm:spPr/>
    </dgm:pt>
    <dgm:pt modelId="{0D9A1043-0844-6B42-A15D-4BD8C433C5FE}" type="pres">
      <dgm:prSet presAssocID="{89D7BDB2-8EE0-5E44-9D0D-DA4E1F1D8DF1}" presName="arrowAndChildren" presStyleCnt="0"/>
      <dgm:spPr/>
    </dgm:pt>
    <dgm:pt modelId="{BB601536-BA29-E54E-A0E9-6D7B0CF894E4}" type="pres">
      <dgm:prSet presAssocID="{89D7BDB2-8EE0-5E44-9D0D-DA4E1F1D8DF1}" presName="parentTextArrow" presStyleLbl="node1" presStyleIdx="0" presStyleCnt="5"/>
      <dgm:spPr/>
      <dgm:t>
        <a:bodyPr/>
        <a:lstStyle/>
        <a:p>
          <a:endParaRPr lang="en-US"/>
        </a:p>
      </dgm:t>
    </dgm:pt>
    <dgm:pt modelId="{076C065E-D8E3-AC43-9F26-8D74FDDEE281}" type="pres">
      <dgm:prSet presAssocID="{89D7BDB2-8EE0-5E44-9D0D-DA4E1F1D8DF1}" presName="arrow" presStyleLbl="node1" presStyleIdx="1" presStyleCnt="5"/>
      <dgm:spPr/>
      <dgm:t>
        <a:bodyPr/>
        <a:lstStyle/>
        <a:p>
          <a:endParaRPr lang="en-US"/>
        </a:p>
      </dgm:t>
    </dgm:pt>
    <dgm:pt modelId="{EE37C080-4358-9543-9417-392157613AB9}" type="pres">
      <dgm:prSet presAssocID="{89D7BDB2-8EE0-5E44-9D0D-DA4E1F1D8DF1}" presName="descendantArrow" presStyleCnt="0"/>
      <dgm:spPr/>
    </dgm:pt>
    <dgm:pt modelId="{8D380DDE-D8A1-CA46-A6EA-E26248B08CA0}" type="pres">
      <dgm:prSet presAssocID="{C4B9E2AC-D8AF-E840-848B-E462825091A8}" presName="childTextArrow" presStyleLbl="fgAccFollowNode1" presStyleIdx="1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BC4B77A-E1D5-E740-A9EF-1D21F455E5AE}" type="pres">
      <dgm:prSet presAssocID="{D749398B-C184-6244-8E47-DFD1EFCA87FB}" presName="sp" presStyleCnt="0"/>
      <dgm:spPr/>
    </dgm:pt>
    <dgm:pt modelId="{4714A245-D030-F045-A9E7-AA0FE37DE911}" type="pres">
      <dgm:prSet presAssocID="{24C6ABE2-2110-F647-A6BA-9AAE716A23AE}" presName="arrowAndChildren" presStyleCnt="0"/>
      <dgm:spPr/>
    </dgm:pt>
    <dgm:pt modelId="{37DB57B1-C80C-0C44-AA7D-134BA0E548FE}" type="pres">
      <dgm:prSet presAssocID="{24C6ABE2-2110-F647-A6BA-9AAE716A23AE}" presName="parentTextArrow" presStyleLbl="node1" presStyleIdx="1" presStyleCnt="5"/>
      <dgm:spPr/>
      <dgm:t>
        <a:bodyPr/>
        <a:lstStyle/>
        <a:p>
          <a:endParaRPr lang="en-US"/>
        </a:p>
      </dgm:t>
    </dgm:pt>
    <dgm:pt modelId="{1F270C8F-950D-4746-ADF7-6E5479824A59}" type="pres">
      <dgm:prSet presAssocID="{24C6ABE2-2110-F647-A6BA-9AAE716A23AE}" presName="arrow" presStyleLbl="node1" presStyleIdx="2" presStyleCnt="5"/>
      <dgm:spPr/>
      <dgm:t>
        <a:bodyPr/>
        <a:lstStyle/>
        <a:p>
          <a:endParaRPr lang="en-US"/>
        </a:p>
      </dgm:t>
    </dgm:pt>
    <dgm:pt modelId="{9595F397-6B16-E147-9582-A2FF1C96EE8C}" type="pres">
      <dgm:prSet presAssocID="{24C6ABE2-2110-F647-A6BA-9AAE716A23AE}" presName="descendantArrow" presStyleCnt="0"/>
      <dgm:spPr/>
    </dgm:pt>
    <dgm:pt modelId="{D380F6F6-CF18-2345-A74F-FDE18796F575}" type="pres">
      <dgm:prSet presAssocID="{72401490-A5DA-D14E-A560-EF66726187FD}" presName="childTextArrow" presStyleLbl="fgAccFollowNode1" presStyleIdx="2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7F4D529-EE61-FA46-8C6C-3665849EB00A}" type="pres">
      <dgm:prSet presAssocID="{9680B5DB-3E1A-6C40-BBA3-770769CE1445}" presName="childTextArrow" presStyleLbl="fgAccFollowNode1" presStyleIdx="3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F7CB47D-EA9F-AB49-AD4B-195AE061A0AF}" type="pres">
      <dgm:prSet presAssocID="{D121255B-A1B6-B84F-A7D3-7BE1B7D4D20B}" presName="sp" presStyleCnt="0"/>
      <dgm:spPr/>
    </dgm:pt>
    <dgm:pt modelId="{87F18BDB-1171-A74C-AE38-0140DBC9AE21}" type="pres">
      <dgm:prSet presAssocID="{843BA61E-7D3F-C84F-A2B0-576C2512FD7D}" presName="arrowAndChildren" presStyleCnt="0"/>
      <dgm:spPr/>
    </dgm:pt>
    <dgm:pt modelId="{AD1EC417-B49E-2D48-8BA0-8C91F112FAA7}" type="pres">
      <dgm:prSet presAssocID="{843BA61E-7D3F-C84F-A2B0-576C2512FD7D}" presName="parentTextArrow" presStyleLbl="node1" presStyleIdx="2" presStyleCnt="5"/>
      <dgm:spPr/>
      <dgm:t>
        <a:bodyPr/>
        <a:lstStyle/>
        <a:p>
          <a:endParaRPr lang="en-US"/>
        </a:p>
      </dgm:t>
    </dgm:pt>
    <dgm:pt modelId="{5B26307B-A624-C24C-ACCD-2DDF84EAA60B}" type="pres">
      <dgm:prSet presAssocID="{843BA61E-7D3F-C84F-A2B0-576C2512FD7D}" presName="arrow" presStyleLbl="node1" presStyleIdx="3" presStyleCnt="5"/>
      <dgm:spPr/>
      <dgm:t>
        <a:bodyPr/>
        <a:lstStyle/>
        <a:p>
          <a:endParaRPr lang="en-US"/>
        </a:p>
      </dgm:t>
    </dgm:pt>
    <dgm:pt modelId="{AC85C532-A897-9D43-AF2B-A27640ADCBB0}" type="pres">
      <dgm:prSet presAssocID="{843BA61E-7D3F-C84F-A2B0-576C2512FD7D}" presName="descendantArrow" presStyleCnt="0"/>
      <dgm:spPr/>
    </dgm:pt>
    <dgm:pt modelId="{86710D97-7381-7643-8E6C-7CD89531582C}" type="pres">
      <dgm:prSet presAssocID="{E62F3FFF-10B3-FF4B-9C78-96651AE7337F}" presName="childTextArrow" presStyleLbl="fgAccFollowNode1" presStyleIdx="4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81DC774-DE51-BE4F-B703-2CC713DF2309}" type="pres">
      <dgm:prSet presAssocID="{30921778-804A-324E-8751-9A806FD2FC53}" presName="childTextArrow" presStyleLbl="fgAccFollowNode1" presStyleIdx="5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C3D2DC0-4C36-2745-8697-9F32D22B9C2E}" type="pres">
      <dgm:prSet presAssocID="{5017EDA6-EB71-7741-AA11-698F2727454B}" presName="childTextArrow" presStyleLbl="fgAccFollowNode1" presStyleIdx="6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7E6B979-C45B-094B-A020-D8FFA4816A9F}" type="pres">
      <dgm:prSet presAssocID="{EA6BE41C-A630-7B44-8272-11E91B465E62}" presName="sp" presStyleCnt="0"/>
      <dgm:spPr/>
    </dgm:pt>
    <dgm:pt modelId="{2697E330-7545-4842-BD82-05F119779EB5}" type="pres">
      <dgm:prSet presAssocID="{8CB7D1A7-D135-BF4D-AAEA-D203A671227C}" presName="arrowAndChildren" presStyleCnt="0"/>
      <dgm:spPr/>
    </dgm:pt>
    <dgm:pt modelId="{BA9C48DF-74FF-6F4C-B4D4-B33E426FCF5D}" type="pres">
      <dgm:prSet presAssocID="{8CB7D1A7-D135-BF4D-AAEA-D203A671227C}" presName="parentTextArrow" presStyleLbl="node1" presStyleIdx="3" presStyleCnt="5"/>
      <dgm:spPr/>
      <dgm:t>
        <a:bodyPr/>
        <a:lstStyle/>
        <a:p>
          <a:endParaRPr lang="en-US"/>
        </a:p>
      </dgm:t>
    </dgm:pt>
    <dgm:pt modelId="{EB857481-C7D6-2D4C-89EB-D1F54EFE4799}" type="pres">
      <dgm:prSet presAssocID="{8CB7D1A7-D135-BF4D-AAEA-D203A671227C}" presName="arrow" presStyleLbl="node1" presStyleIdx="4" presStyleCnt="5"/>
      <dgm:spPr/>
      <dgm:t>
        <a:bodyPr/>
        <a:lstStyle/>
        <a:p>
          <a:endParaRPr lang="en-US"/>
        </a:p>
      </dgm:t>
    </dgm:pt>
    <dgm:pt modelId="{745E780D-0CFE-9741-9AD7-B95239441AD6}" type="pres">
      <dgm:prSet presAssocID="{8CB7D1A7-D135-BF4D-AAEA-D203A671227C}" presName="descendantArrow" presStyleCnt="0"/>
      <dgm:spPr/>
    </dgm:pt>
    <dgm:pt modelId="{23616CED-90C6-0049-B429-C173A89B11C4}" type="pres">
      <dgm:prSet presAssocID="{589603AB-A285-394E-AFED-C17ECA6B2D17}" presName="childTextArrow" presStyleLbl="fgAccFollowNode1" presStyleIdx="7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D9CA8F7-9FAF-B443-9050-42C2FD4F26E6}" type="pres">
      <dgm:prSet presAssocID="{5D23B203-7EF5-2B48-B366-D785D9A788AF}" presName="childTextArrow" presStyleLbl="fgAccFollowNode1" presStyleIdx="8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D67014D-0ABE-4A41-AA4E-3539CCBF2EFB}" type="presOf" srcId="{89D7BDB2-8EE0-5E44-9D0D-DA4E1F1D8DF1}" destId="{076C065E-D8E3-AC43-9F26-8D74FDDEE281}" srcOrd="1" destOrd="0" presId="urn:microsoft.com/office/officeart/2005/8/layout/process4"/>
    <dgm:cxn modelId="{F0443D99-C7BD-A140-B267-B503CA224C1A}" srcId="{92A9CFB3-6211-604C-BA9B-820E09FAB85C}" destId="{D4EE6F57-B316-BC49-8E8C-1BFACC17F892}" srcOrd="0" destOrd="0" parTransId="{370C6179-63F6-6148-BED1-780B15F56650}" sibTransId="{EE2828EE-8C79-D046-8BA5-612764FDCFFB}"/>
    <dgm:cxn modelId="{606222CC-1494-4E2E-ABA7-D36B3138883F}" type="presOf" srcId="{72401490-A5DA-D14E-A560-EF66726187FD}" destId="{D380F6F6-CF18-2345-A74F-FDE18796F575}" srcOrd="0" destOrd="0" presId="urn:microsoft.com/office/officeart/2005/8/layout/process4"/>
    <dgm:cxn modelId="{07DF5ED3-05C0-4C52-BC5B-605A99BEBF8D}" type="presOf" srcId="{5D23B203-7EF5-2B48-B366-D785D9A788AF}" destId="{1D9CA8F7-9FAF-B443-9050-42C2FD4F26E6}" srcOrd="0" destOrd="0" presId="urn:microsoft.com/office/officeart/2005/8/layout/process4"/>
    <dgm:cxn modelId="{6B9C1B7A-3AF5-194E-A1A8-F7D8F18A9E28}" srcId="{843BA61E-7D3F-C84F-A2B0-576C2512FD7D}" destId="{5017EDA6-EB71-7741-AA11-698F2727454B}" srcOrd="2" destOrd="0" parTransId="{320CF892-E7F5-6C46-96C2-365E6DE6ABCB}" sibTransId="{B6E7E68A-3CC2-5741-9540-C36D123C71FF}"/>
    <dgm:cxn modelId="{B86FBE96-E386-4940-BAA2-DAFC245438FC}" srcId="{8CB7D1A7-D135-BF4D-AAEA-D203A671227C}" destId="{5D23B203-7EF5-2B48-B366-D785D9A788AF}" srcOrd="1" destOrd="0" parTransId="{A5C585F6-28C3-E74A-BC19-1A4C39B353A4}" sibTransId="{C827D877-48B5-9043-9C22-CA35708494B1}"/>
    <dgm:cxn modelId="{F3E48F21-1BD8-F54B-8902-FBFF3C977702}" srcId="{843BA61E-7D3F-C84F-A2B0-576C2512FD7D}" destId="{30921778-804A-324E-8751-9A806FD2FC53}" srcOrd="1" destOrd="0" parTransId="{B375C82C-ED30-7D49-99BE-1F8D20EB6937}" sibTransId="{432A75C1-333B-E84A-A691-E33135925CE8}"/>
    <dgm:cxn modelId="{320B64A8-006E-0147-95F1-83C05761E8B9}" srcId="{BF85C84A-E5F5-3A41-9F5F-AC27C1D4EE55}" destId="{89D7BDB2-8EE0-5E44-9D0D-DA4E1F1D8DF1}" srcOrd="3" destOrd="0" parTransId="{3006FBAE-534A-CD40-90CE-3A6C37B7995B}" sibTransId="{E63166DA-1CB5-F246-8D2B-ADC2F4850387}"/>
    <dgm:cxn modelId="{7E1C210C-CD1D-4A80-AF3C-1F85EDDEA829}" type="presOf" srcId="{E62F3FFF-10B3-FF4B-9C78-96651AE7337F}" destId="{86710D97-7381-7643-8E6C-7CD89531582C}" srcOrd="0" destOrd="0" presId="urn:microsoft.com/office/officeart/2005/8/layout/process4"/>
    <dgm:cxn modelId="{745A6761-385D-40A1-A021-3842BD2D8E41}" type="presOf" srcId="{843BA61E-7D3F-C84F-A2B0-576C2512FD7D}" destId="{5B26307B-A624-C24C-ACCD-2DDF84EAA60B}" srcOrd="1" destOrd="0" presId="urn:microsoft.com/office/officeart/2005/8/layout/process4"/>
    <dgm:cxn modelId="{7CD1AC90-4B91-694F-8303-05E7F2E01015}" srcId="{BF85C84A-E5F5-3A41-9F5F-AC27C1D4EE55}" destId="{92A9CFB3-6211-604C-BA9B-820E09FAB85C}" srcOrd="4" destOrd="0" parTransId="{E5B64DAB-919B-F848-B3BB-42E02F516881}" sibTransId="{0609CE27-85DB-7B41-8A6A-A13954516E15}"/>
    <dgm:cxn modelId="{5F3070D0-FFF0-0F44-ADE3-3FBF09994465}" srcId="{BF85C84A-E5F5-3A41-9F5F-AC27C1D4EE55}" destId="{843BA61E-7D3F-C84F-A2B0-576C2512FD7D}" srcOrd="1" destOrd="0" parTransId="{C850FBF3-5F07-D242-B78F-0CD1A9E695AE}" sibTransId="{D121255B-A1B6-B84F-A7D3-7BE1B7D4D20B}"/>
    <dgm:cxn modelId="{62D938E7-1465-9547-AC78-7C19AE7B57DE}" srcId="{24C6ABE2-2110-F647-A6BA-9AAE716A23AE}" destId="{9680B5DB-3E1A-6C40-BBA3-770769CE1445}" srcOrd="1" destOrd="0" parTransId="{DA0E61AD-DBE2-9643-ACAF-35F61AA95EE9}" sibTransId="{8D9340BF-2C9B-504D-A8F8-0ECA8B83DBF0}"/>
    <dgm:cxn modelId="{98E86D21-5103-48DE-B739-D19F3C6A29B8}" type="presOf" srcId="{843BA61E-7D3F-C84F-A2B0-576C2512FD7D}" destId="{AD1EC417-B49E-2D48-8BA0-8C91F112FAA7}" srcOrd="0" destOrd="0" presId="urn:microsoft.com/office/officeart/2005/8/layout/process4"/>
    <dgm:cxn modelId="{262B09E0-F9BA-B44A-AE53-F706DAEC4FB8}" srcId="{BF85C84A-E5F5-3A41-9F5F-AC27C1D4EE55}" destId="{8CB7D1A7-D135-BF4D-AAEA-D203A671227C}" srcOrd="0" destOrd="0" parTransId="{8BD0A86A-7E79-5444-B7C6-2FDB26BA9AAE}" sibTransId="{EA6BE41C-A630-7B44-8272-11E91B465E62}"/>
    <dgm:cxn modelId="{F7410807-5CB4-4E65-9EFE-AEDB9FDE9131}" type="presOf" srcId="{C4B9E2AC-D8AF-E840-848B-E462825091A8}" destId="{8D380DDE-D8A1-CA46-A6EA-E26248B08CA0}" srcOrd="0" destOrd="0" presId="urn:microsoft.com/office/officeart/2005/8/layout/process4"/>
    <dgm:cxn modelId="{9C45F770-19CB-44A6-B647-5A883C13085E}" type="presOf" srcId="{89D7BDB2-8EE0-5E44-9D0D-DA4E1F1D8DF1}" destId="{BB601536-BA29-E54E-A0E9-6D7B0CF894E4}" srcOrd="0" destOrd="0" presId="urn:microsoft.com/office/officeart/2005/8/layout/process4"/>
    <dgm:cxn modelId="{6E4D85CD-5E7D-2C4D-8EF6-A31BB6665819}" srcId="{843BA61E-7D3F-C84F-A2B0-576C2512FD7D}" destId="{E62F3FFF-10B3-FF4B-9C78-96651AE7337F}" srcOrd="0" destOrd="0" parTransId="{7AC2CB80-E549-8446-9763-51B55A5A45BE}" sibTransId="{872561F3-C30E-8349-B3AC-B51EEA96AE18}"/>
    <dgm:cxn modelId="{52632001-67CF-4E86-AC00-7936A421B2B2}" type="presOf" srcId="{D4EE6F57-B316-BC49-8E8C-1BFACC17F892}" destId="{934F4480-EF98-2D4C-9B83-D15690809056}" srcOrd="0" destOrd="0" presId="urn:microsoft.com/office/officeart/2005/8/layout/process4"/>
    <dgm:cxn modelId="{B41628AA-98AF-4E03-B176-42807519703F}" type="presOf" srcId="{8CB7D1A7-D135-BF4D-AAEA-D203A671227C}" destId="{BA9C48DF-74FF-6F4C-B4D4-B33E426FCF5D}" srcOrd="0" destOrd="0" presId="urn:microsoft.com/office/officeart/2005/8/layout/process4"/>
    <dgm:cxn modelId="{CBEAF18A-C069-4C25-B464-EEF43EFE4583}" type="presOf" srcId="{24C6ABE2-2110-F647-A6BA-9AAE716A23AE}" destId="{1F270C8F-950D-4746-ADF7-6E5479824A59}" srcOrd="1" destOrd="0" presId="urn:microsoft.com/office/officeart/2005/8/layout/process4"/>
    <dgm:cxn modelId="{2F6D108B-63A0-8C4C-ACCC-2F7600CF6A56}" srcId="{89D7BDB2-8EE0-5E44-9D0D-DA4E1F1D8DF1}" destId="{C4B9E2AC-D8AF-E840-848B-E462825091A8}" srcOrd="0" destOrd="0" parTransId="{2B7F55DB-AA4F-9B41-A762-8E0A2159D270}" sibTransId="{ED507F0B-74D1-624F-B04C-8FEF7C15A45F}"/>
    <dgm:cxn modelId="{9554A716-3367-4660-A866-E405F1458A24}" type="presOf" srcId="{24C6ABE2-2110-F647-A6BA-9AAE716A23AE}" destId="{37DB57B1-C80C-0C44-AA7D-134BA0E548FE}" srcOrd="0" destOrd="0" presId="urn:microsoft.com/office/officeart/2005/8/layout/process4"/>
    <dgm:cxn modelId="{249AFCE5-7583-4853-A6B6-C4BA64EF1421}" type="presOf" srcId="{5017EDA6-EB71-7741-AA11-698F2727454B}" destId="{FC3D2DC0-4C36-2745-8697-9F32D22B9C2E}" srcOrd="0" destOrd="0" presId="urn:microsoft.com/office/officeart/2005/8/layout/process4"/>
    <dgm:cxn modelId="{FD86A6CE-B2CE-4515-AC48-6C21479B0F87}" type="presOf" srcId="{589603AB-A285-394E-AFED-C17ECA6B2D17}" destId="{23616CED-90C6-0049-B429-C173A89B11C4}" srcOrd="0" destOrd="0" presId="urn:microsoft.com/office/officeart/2005/8/layout/process4"/>
    <dgm:cxn modelId="{857DCA6C-399A-314E-B3AA-462DF3863979}" srcId="{24C6ABE2-2110-F647-A6BA-9AAE716A23AE}" destId="{72401490-A5DA-D14E-A560-EF66726187FD}" srcOrd="0" destOrd="0" parTransId="{33BBC257-8B0F-CD4A-BDB6-4C58E2A95B13}" sibTransId="{09732D72-3E4E-9241-97B1-5261BA30496E}"/>
    <dgm:cxn modelId="{60EF6050-DB2F-724F-96B7-276AA3DA615E}" srcId="{BF85C84A-E5F5-3A41-9F5F-AC27C1D4EE55}" destId="{24C6ABE2-2110-F647-A6BA-9AAE716A23AE}" srcOrd="2" destOrd="0" parTransId="{92E4C216-F7CD-F64C-ADAB-BEA527D63E05}" sibTransId="{D749398B-C184-6244-8E47-DFD1EFCA87FB}"/>
    <dgm:cxn modelId="{3E0E6446-E268-4CD6-846A-5EBF566AB373}" type="presOf" srcId="{BF85C84A-E5F5-3A41-9F5F-AC27C1D4EE55}" destId="{C17D6A2C-360B-0B47-9402-D3C745092FC4}" srcOrd="0" destOrd="0" presId="urn:microsoft.com/office/officeart/2005/8/layout/process4"/>
    <dgm:cxn modelId="{D04A0FBE-DDAD-40D1-B07C-951DFD8F18B0}" type="presOf" srcId="{9680B5DB-3E1A-6C40-BBA3-770769CE1445}" destId="{E7F4D529-EE61-FA46-8C6C-3665849EB00A}" srcOrd="0" destOrd="0" presId="urn:microsoft.com/office/officeart/2005/8/layout/process4"/>
    <dgm:cxn modelId="{D59440C8-23B4-467E-8EE2-CC87256E5713}" type="presOf" srcId="{92A9CFB3-6211-604C-BA9B-820E09FAB85C}" destId="{289024DD-E6DD-E44D-9D59-0D76F8C2DF48}" srcOrd="0" destOrd="0" presId="urn:microsoft.com/office/officeart/2005/8/layout/process4"/>
    <dgm:cxn modelId="{8E928E30-1A5D-4651-92A2-34BEED652DD3}" type="presOf" srcId="{8CB7D1A7-D135-BF4D-AAEA-D203A671227C}" destId="{EB857481-C7D6-2D4C-89EB-D1F54EFE4799}" srcOrd="1" destOrd="0" presId="urn:microsoft.com/office/officeart/2005/8/layout/process4"/>
    <dgm:cxn modelId="{95F05CE9-412E-4A2D-AF86-3CFD01369C2A}" type="presOf" srcId="{30921778-804A-324E-8751-9A806FD2FC53}" destId="{981DC774-DE51-BE4F-B703-2CC713DF2309}" srcOrd="0" destOrd="0" presId="urn:microsoft.com/office/officeart/2005/8/layout/process4"/>
    <dgm:cxn modelId="{25DD25D1-E990-4CF6-BE00-7C4624B0F3B1}" type="presOf" srcId="{92A9CFB3-6211-604C-BA9B-820E09FAB85C}" destId="{6A1A5C5D-E876-A54A-A276-7916B59DDE7B}" srcOrd="1" destOrd="0" presId="urn:microsoft.com/office/officeart/2005/8/layout/process4"/>
    <dgm:cxn modelId="{2A8613AF-2982-CF46-B4ED-D4923115A5EC}" srcId="{8CB7D1A7-D135-BF4D-AAEA-D203A671227C}" destId="{589603AB-A285-394E-AFED-C17ECA6B2D17}" srcOrd="0" destOrd="0" parTransId="{322B68CD-E98E-D44C-A394-F455EEDFB8D3}" sibTransId="{9C823A49-D0A9-2945-8267-6CC8371CD4E2}"/>
    <dgm:cxn modelId="{05C22331-264A-4E4E-BFFC-5FEFAC891647}" type="presParOf" srcId="{C17D6A2C-360B-0B47-9402-D3C745092FC4}" destId="{EA6DABDF-A844-EB45-BAB5-D6F4DEA6D01F}" srcOrd="0" destOrd="0" presId="urn:microsoft.com/office/officeart/2005/8/layout/process4"/>
    <dgm:cxn modelId="{BA541B9D-66D5-4054-B93D-A38BC16CAD2F}" type="presParOf" srcId="{EA6DABDF-A844-EB45-BAB5-D6F4DEA6D01F}" destId="{289024DD-E6DD-E44D-9D59-0D76F8C2DF48}" srcOrd="0" destOrd="0" presId="urn:microsoft.com/office/officeart/2005/8/layout/process4"/>
    <dgm:cxn modelId="{6499CF6C-C655-4E7C-82DE-83614FB24FC1}" type="presParOf" srcId="{EA6DABDF-A844-EB45-BAB5-D6F4DEA6D01F}" destId="{6A1A5C5D-E876-A54A-A276-7916B59DDE7B}" srcOrd="1" destOrd="0" presId="urn:microsoft.com/office/officeart/2005/8/layout/process4"/>
    <dgm:cxn modelId="{67C151FB-E4A6-4F51-B16C-33F66D7B1EE6}" type="presParOf" srcId="{EA6DABDF-A844-EB45-BAB5-D6F4DEA6D01F}" destId="{668B9D5A-D731-7446-927D-628B106088A5}" srcOrd="2" destOrd="0" presId="urn:microsoft.com/office/officeart/2005/8/layout/process4"/>
    <dgm:cxn modelId="{3309A33A-EB78-4D12-88F0-5E86A15626A2}" type="presParOf" srcId="{668B9D5A-D731-7446-927D-628B106088A5}" destId="{934F4480-EF98-2D4C-9B83-D15690809056}" srcOrd="0" destOrd="0" presId="urn:microsoft.com/office/officeart/2005/8/layout/process4"/>
    <dgm:cxn modelId="{23CBAD09-91B9-4739-A6B0-9BDB8C2497A0}" type="presParOf" srcId="{C17D6A2C-360B-0B47-9402-D3C745092FC4}" destId="{8C0377E9-CC77-EC4B-BA09-E1AF0AFFCAFC}" srcOrd="1" destOrd="0" presId="urn:microsoft.com/office/officeart/2005/8/layout/process4"/>
    <dgm:cxn modelId="{F087FFC7-04E2-4861-A731-B7E0ABF8637A}" type="presParOf" srcId="{C17D6A2C-360B-0B47-9402-D3C745092FC4}" destId="{0D9A1043-0844-6B42-A15D-4BD8C433C5FE}" srcOrd="2" destOrd="0" presId="urn:microsoft.com/office/officeart/2005/8/layout/process4"/>
    <dgm:cxn modelId="{0EC02344-3305-4CCE-B249-03DDAA1CA41E}" type="presParOf" srcId="{0D9A1043-0844-6B42-A15D-4BD8C433C5FE}" destId="{BB601536-BA29-E54E-A0E9-6D7B0CF894E4}" srcOrd="0" destOrd="0" presId="urn:microsoft.com/office/officeart/2005/8/layout/process4"/>
    <dgm:cxn modelId="{700B417D-25D6-4D6B-AFEB-F54E5D65F169}" type="presParOf" srcId="{0D9A1043-0844-6B42-A15D-4BD8C433C5FE}" destId="{076C065E-D8E3-AC43-9F26-8D74FDDEE281}" srcOrd="1" destOrd="0" presId="urn:microsoft.com/office/officeart/2005/8/layout/process4"/>
    <dgm:cxn modelId="{A433D919-1ACE-4026-AAC9-D2AA509D125D}" type="presParOf" srcId="{0D9A1043-0844-6B42-A15D-4BD8C433C5FE}" destId="{EE37C080-4358-9543-9417-392157613AB9}" srcOrd="2" destOrd="0" presId="urn:microsoft.com/office/officeart/2005/8/layout/process4"/>
    <dgm:cxn modelId="{FD0443F6-ADD0-44D9-8BA4-CCA2C79B441C}" type="presParOf" srcId="{EE37C080-4358-9543-9417-392157613AB9}" destId="{8D380DDE-D8A1-CA46-A6EA-E26248B08CA0}" srcOrd="0" destOrd="0" presId="urn:microsoft.com/office/officeart/2005/8/layout/process4"/>
    <dgm:cxn modelId="{9CBEE94A-1A29-45BB-BF1C-C2E36E0518B3}" type="presParOf" srcId="{C17D6A2C-360B-0B47-9402-D3C745092FC4}" destId="{DBC4B77A-E1D5-E740-A9EF-1D21F455E5AE}" srcOrd="3" destOrd="0" presId="urn:microsoft.com/office/officeart/2005/8/layout/process4"/>
    <dgm:cxn modelId="{5728C174-E07D-4D20-8851-CF2FDCD7BC84}" type="presParOf" srcId="{C17D6A2C-360B-0B47-9402-D3C745092FC4}" destId="{4714A245-D030-F045-A9E7-AA0FE37DE911}" srcOrd="4" destOrd="0" presId="urn:microsoft.com/office/officeart/2005/8/layout/process4"/>
    <dgm:cxn modelId="{9DD8B334-DF11-480E-8A6A-A614768D9405}" type="presParOf" srcId="{4714A245-D030-F045-A9E7-AA0FE37DE911}" destId="{37DB57B1-C80C-0C44-AA7D-134BA0E548FE}" srcOrd="0" destOrd="0" presId="urn:microsoft.com/office/officeart/2005/8/layout/process4"/>
    <dgm:cxn modelId="{731C1442-AF6D-4141-A7D6-386AF6D2E274}" type="presParOf" srcId="{4714A245-D030-F045-A9E7-AA0FE37DE911}" destId="{1F270C8F-950D-4746-ADF7-6E5479824A59}" srcOrd="1" destOrd="0" presId="urn:microsoft.com/office/officeart/2005/8/layout/process4"/>
    <dgm:cxn modelId="{BC403DCE-ABC9-4F90-B587-9F5B8C393191}" type="presParOf" srcId="{4714A245-D030-F045-A9E7-AA0FE37DE911}" destId="{9595F397-6B16-E147-9582-A2FF1C96EE8C}" srcOrd="2" destOrd="0" presId="urn:microsoft.com/office/officeart/2005/8/layout/process4"/>
    <dgm:cxn modelId="{EE3BB29C-3D55-4773-A942-CA6D010051D1}" type="presParOf" srcId="{9595F397-6B16-E147-9582-A2FF1C96EE8C}" destId="{D380F6F6-CF18-2345-A74F-FDE18796F575}" srcOrd="0" destOrd="0" presId="urn:microsoft.com/office/officeart/2005/8/layout/process4"/>
    <dgm:cxn modelId="{F16FC774-A498-46DA-84A2-78B11A4E9973}" type="presParOf" srcId="{9595F397-6B16-E147-9582-A2FF1C96EE8C}" destId="{E7F4D529-EE61-FA46-8C6C-3665849EB00A}" srcOrd="1" destOrd="0" presId="urn:microsoft.com/office/officeart/2005/8/layout/process4"/>
    <dgm:cxn modelId="{7CA40E7F-5C47-43DF-A49E-8F0D7B61F122}" type="presParOf" srcId="{C17D6A2C-360B-0B47-9402-D3C745092FC4}" destId="{AF7CB47D-EA9F-AB49-AD4B-195AE061A0AF}" srcOrd="5" destOrd="0" presId="urn:microsoft.com/office/officeart/2005/8/layout/process4"/>
    <dgm:cxn modelId="{A842025F-BBAB-4705-AC1E-48175124C29C}" type="presParOf" srcId="{C17D6A2C-360B-0B47-9402-D3C745092FC4}" destId="{87F18BDB-1171-A74C-AE38-0140DBC9AE21}" srcOrd="6" destOrd="0" presId="urn:microsoft.com/office/officeart/2005/8/layout/process4"/>
    <dgm:cxn modelId="{0AB84627-E858-442B-8E80-6897476A282C}" type="presParOf" srcId="{87F18BDB-1171-A74C-AE38-0140DBC9AE21}" destId="{AD1EC417-B49E-2D48-8BA0-8C91F112FAA7}" srcOrd="0" destOrd="0" presId="urn:microsoft.com/office/officeart/2005/8/layout/process4"/>
    <dgm:cxn modelId="{3957F80E-23DD-4E3F-B420-4484CCE8FF54}" type="presParOf" srcId="{87F18BDB-1171-A74C-AE38-0140DBC9AE21}" destId="{5B26307B-A624-C24C-ACCD-2DDF84EAA60B}" srcOrd="1" destOrd="0" presId="urn:microsoft.com/office/officeart/2005/8/layout/process4"/>
    <dgm:cxn modelId="{5A5126DD-5589-4314-AA93-2AB703B22F3F}" type="presParOf" srcId="{87F18BDB-1171-A74C-AE38-0140DBC9AE21}" destId="{AC85C532-A897-9D43-AF2B-A27640ADCBB0}" srcOrd="2" destOrd="0" presId="urn:microsoft.com/office/officeart/2005/8/layout/process4"/>
    <dgm:cxn modelId="{AEE2A9D7-CFB4-4B61-BEB2-5C0DB74234E4}" type="presParOf" srcId="{AC85C532-A897-9D43-AF2B-A27640ADCBB0}" destId="{86710D97-7381-7643-8E6C-7CD89531582C}" srcOrd="0" destOrd="0" presId="urn:microsoft.com/office/officeart/2005/8/layout/process4"/>
    <dgm:cxn modelId="{02C9BC60-B754-4B95-B9D1-8C25146F05D3}" type="presParOf" srcId="{AC85C532-A897-9D43-AF2B-A27640ADCBB0}" destId="{981DC774-DE51-BE4F-B703-2CC713DF2309}" srcOrd="1" destOrd="0" presId="urn:microsoft.com/office/officeart/2005/8/layout/process4"/>
    <dgm:cxn modelId="{2F1BFFD9-58B8-41EF-A41F-8E4D6915C7A6}" type="presParOf" srcId="{AC85C532-A897-9D43-AF2B-A27640ADCBB0}" destId="{FC3D2DC0-4C36-2745-8697-9F32D22B9C2E}" srcOrd="2" destOrd="0" presId="urn:microsoft.com/office/officeart/2005/8/layout/process4"/>
    <dgm:cxn modelId="{4CC79A18-38F3-4056-9B7F-0525990844AA}" type="presParOf" srcId="{C17D6A2C-360B-0B47-9402-D3C745092FC4}" destId="{67E6B979-C45B-094B-A020-D8FFA4816A9F}" srcOrd="7" destOrd="0" presId="urn:microsoft.com/office/officeart/2005/8/layout/process4"/>
    <dgm:cxn modelId="{D9778DA2-3E1B-4646-9E50-58DE47ED9BDB}" type="presParOf" srcId="{C17D6A2C-360B-0B47-9402-D3C745092FC4}" destId="{2697E330-7545-4842-BD82-05F119779EB5}" srcOrd="8" destOrd="0" presId="urn:microsoft.com/office/officeart/2005/8/layout/process4"/>
    <dgm:cxn modelId="{DCBC7125-2318-4585-8492-85E0264A6B90}" type="presParOf" srcId="{2697E330-7545-4842-BD82-05F119779EB5}" destId="{BA9C48DF-74FF-6F4C-B4D4-B33E426FCF5D}" srcOrd="0" destOrd="0" presId="urn:microsoft.com/office/officeart/2005/8/layout/process4"/>
    <dgm:cxn modelId="{F8E9D942-D744-40F6-AA2A-09D77956DD45}" type="presParOf" srcId="{2697E330-7545-4842-BD82-05F119779EB5}" destId="{EB857481-C7D6-2D4C-89EB-D1F54EFE4799}" srcOrd="1" destOrd="0" presId="urn:microsoft.com/office/officeart/2005/8/layout/process4"/>
    <dgm:cxn modelId="{CAF3C64F-758E-4DBD-8951-A2BE0D0E5976}" type="presParOf" srcId="{2697E330-7545-4842-BD82-05F119779EB5}" destId="{745E780D-0CFE-9741-9AD7-B95239441AD6}" srcOrd="2" destOrd="0" presId="urn:microsoft.com/office/officeart/2005/8/layout/process4"/>
    <dgm:cxn modelId="{A1B69506-92A0-4607-A057-E54DC455FAF8}" type="presParOf" srcId="{745E780D-0CFE-9741-9AD7-B95239441AD6}" destId="{23616CED-90C6-0049-B429-C173A89B11C4}" srcOrd="0" destOrd="0" presId="urn:microsoft.com/office/officeart/2005/8/layout/process4"/>
    <dgm:cxn modelId="{8DD38F9D-435B-47C5-9C42-897D2CFB73AA}" type="presParOf" srcId="{745E780D-0CFE-9741-9AD7-B95239441AD6}" destId="{1D9CA8F7-9FAF-B443-9050-42C2FD4F26E6}" srcOrd="1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247B9B-7696-4C9B-AE7B-5F89F1ED5A99}" type="datetimeFigureOut">
              <a:rPr lang="en-US" smtClean="0"/>
              <a:t>8/4/2022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9B80DC-0EE3-440D-AE17-62B1EB840C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0268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50938" y="692150"/>
            <a:ext cx="4556125" cy="34163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78517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76E9C9-1785-8A43-9998-D636E20504C4}" type="slidenum">
              <a:rPr lang="en-US" smtClean="0"/>
              <a:pPr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80068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76E9C9-1785-8A43-9998-D636E20504C4}" type="slidenum">
              <a:rPr lang="en-US" smtClean="0"/>
              <a:pPr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0661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50938" y="692150"/>
            <a:ext cx="4556125" cy="34163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86880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50938" y="692150"/>
            <a:ext cx="4556125" cy="34163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27187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76E9C9-1785-8A43-9998-D636E20504C4}" type="slidenum">
              <a:rPr lang="en-US" smtClean="0"/>
              <a:pPr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37655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76E9C9-1785-8A43-9998-D636E20504C4}" type="slidenum">
              <a:rPr lang="en-US" smtClean="0"/>
              <a:pPr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59034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76E9C9-1785-8A43-9998-D636E20504C4}" type="slidenum">
              <a:rPr lang="en-US" smtClean="0"/>
              <a:pPr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47442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76E9C9-1785-8A43-9998-D636E20504C4}" type="slidenum">
              <a:rPr lang="en-US" smtClean="0"/>
              <a:pPr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86768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76E9C9-1785-8A43-9998-D636E20504C4}" type="slidenum">
              <a:rPr lang="en-US" smtClean="0"/>
              <a:pPr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46023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76E9C9-1785-8A43-9998-D636E20504C4}" type="slidenum">
              <a:rPr lang="en-US" smtClean="0"/>
              <a:pPr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99871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DA2C102-B8AE-4CC8-8DFD-907875E47A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BD06CCF0-B4C9-4910-B71B-BC5228E90B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587BE8D5-EACC-475F-B772-4C6E30ECC2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6E1D7-2980-4230-9852-FEC9107FAE72}" type="datetimeFigureOut">
              <a:rPr lang="en-US" smtClean="0"/>
              <a:t>8/4/2022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217793E9-AE2F-44EA-9261-CDDE0A3202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EB453C0-1394-4470-9C6B-5680634C4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E2505-B11F-4D98-8995-DCDBB39531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668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685D5A0-D36B-42D3-8503-A08848E90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4B9DE344-B2E6-4D08-8EFD-71DBF31471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494F3758-74C8-452E-83A6-2CC57BC5F4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6E1D7-2980-4230-9852-FEC9107FAE72}" type="datetimeFigureOut">
              <a:rPr lang="en-US" smtClean="0"/>
              <a:t>8/4/2022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4A0A3BFC-EC66-4779-8648-8C5557A28E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111D2088-CE38-4639-9C50-5E8FE341B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E2505-B11F-4D98-8995-DCDBB39531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187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956662CB-0803-47C7-B8F3-343BD637577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DC913163-7159-4A13-99D8-0BF55A0089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08937CC0-663F-45FD-AF01-CB2762545C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6E1D7-2980-4230-9852-FEC9107FAE72}" type="datetimeFigureOut">
              <a:rPr lang="en-US" smtClean="0"/>
              <a:t>8/4/2022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6F24968-DE40-4BED-BFBB-FACFDD8CFF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C1762EC-6177-4132-ACB5-5C730475D9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E2505-B11F-4D98-8995-DCDBB39531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024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, Al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474" y="134471"/>
            <a:ext cx="7556313" cy="995082"/>
          </a:xfrm>
        </p:spPr>
        <p:txBody>
          <a:bodyPr anchor="b" anchorCtr="0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2016 Pearson Education, Inc., Hoboken, NJ. All rights reserved.</a:t>
            </a: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  <p:sp>
        <p:nvSpPr>
          <p:cNvPr id="9" name="TextBox 8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498518" y="1129553"/>
            <a:ext cx="7558960" cy="774700"/>
          </a:xfrm>
        </p:spPr>
        <p:txBody>
          <a:bodyPr vert="horz" lIns="91440" tIns="45720" rIns="91440" bIns="45720" rtlCol="0" anchor="t" anchorCtr="0">
            <a:noAutofit/>
          </a:bodyPr>
          <a:lstStyle>
            <a:lvl1pPr marL="0" indent="0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10105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38593C6-3D1B-460E-B901-F4BB8F0EFE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2614" y="365126"/>
            <a:ext cx="6982736" cy="94684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B9BE0FE-78F6-411B-A5F1-2D9DD895E4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370" y="1431235"/>
            <a:ext cx="8325016" cy="486619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F687351A-05B1-4209-ABD5-8A3B58E66B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6E1D7-2980-4230-9852-FEC9107FAE72}" type="datetimeFigureOut">
              <a:rPr lang="en-US" smtClean="0"/>
              <a:t>8/4/2022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D29372B3-9D16-415C-AFC6-5D4652E2A4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4FC96612-9E2F-40CF-99EB-6E186AFA1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E2505-B11F-4D98-8995-DCDBB39531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417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FF184B0-B474-49DB-90DF-EA5251578B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321C19F0-1FB7-4AE0-896E-2777B6C627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0E6464CF-570F-4361-9C22-BC3CA88D14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6E1D7-2980-4230-9852-FEC9107FAE72}" type="datetimeFigureOut">
              <a:rPr lang="en-US" smtClean="0"/>
              <a:t>8/4/2022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E58B62D1-8837-45F2-8787-A2B9AB185F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68E02877-DE60-4015-8FCF-892ACE36AA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E2505-B11F-4D98-8995-DCDBB39531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619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278C28F-0E26-4450-B5E9-87FEB7BDC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70A839B7-197F-4E24-9034-3FAB490EBD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094A0A18-C706-495C-B58F-7AF0D336D6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6C573B90-884B-4A9F-A8FA-7F1E17F9DB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6E1D7-2980-4230-9852-FEC9107FAE72}" type="datetimeFigureOut">
              <a:rPr lang="en-US" smtClean="0"/>
              <a:t>8/4/2022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488F9F5E-BDB1-45F3-BCE2-76B6520C3B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D884A89C-CCFA-45DE-98FF-AD7815AB8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E2505-B11F-4D98-8995-DCDBB39531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425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097480A-21EF-4CFF-9025-CCD9FA4E38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4652" y="365126"/>
            <a:ext cx="6971889" cy="95947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D58E34F7-5664-4D9D-945D-F455A3DFE8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D0230B20-378D-4F09-8BF3-DEC4AF8599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3E6BB53C-6E2D-4274-9D7E-A670158CB37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F167D38A-88C4-4F01-BFB9-D94E541EC24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799B471D-3ADB-4293-9A4B-67CF34A75D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6E1D7-2980-4230-9852-FEC9107FAE72}" type="datetimeFigureOut">
              <a:rPr lang="en-US" smtClean="0"/>
              <a:t>8/4/2022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F3774760-CCCB-42BA-9A1B-D8E7D8A947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183038AC-F431-4B77-9D3B-926E6AB698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E2505-B11F-4D98-8995-DCDBB39531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086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A8AF7B9-53C0-4585-9B89-2FBA7B701E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26201745-3FA6-4569-A489-EF0EA162A5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6E1D7-2980-4230-9852-FEC9107FAE72}" type="datetimeFigureOut">
              <a:rPr lang="en-US" smtClean="0"/>
              <a:t>8/4/2022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7CBFEA74-BC5E-4B0B-835D-E657A873B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BFD1EE18-4D1C-4701-8BBA-0169DC7CC4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E2505-B11F-4D98-8995-DCDBB39531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841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019FDDA1-6ACB-4F4D-B161-8B6F564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6E1D7-2980-4230-9852-FEC9107FAE72}" type="datetimeFigureOut">
              <a:rPr lang="en-US" smtClean="0"/>
              <a:t>8/4/2022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57317F60-55C3-4BB3-BDEB-861CA8251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F1E89CA0-249C-4A75-A3B7-DBDE4463B1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E2505-B11F-4D98-8995-DCDBB39531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270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354949C-EB4F-4ACF-8ADE-56A8C29C7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E126C2B-8498-44CE-B005-71433DDBB6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6F0CAAFC-D17E-4850-87AB-4B0A70BF44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670FB378-A528-4D34-A3DA-9AAD40376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6E1D7-2980-4230-9852-FEC9107FAE72}" type="datetimeFigureOut">
              <a:rPr lang="en-US" smtClean="0"/>
              <a:t>8/4/2022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3BE1E530-6145-4EB0-B9A0-4C5FC5E735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2F277388-E30C-4DA3-B6CF-2F6706424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E2505-B11F-4D98-8995-DCDBB39531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826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A174CB1-3943-4F0E-9F85-C3E76CA810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B93E7326-9859-4138-A3F6-5A4E1D605F6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61411D02-CB68-43D9-85FC-185924DA25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16D51B13-BF22-4142-BD28-F2F7C6142E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6E1D7-2980-4230-9852-FEC9107FAE72}" type="datetimeFigureOut">
              <a:rPr lang="en-US" smtClean="0"/>
              <a:t>8/4/2022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29197E58-C0D2-4770-BF0F-B8560F934F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2179F60B-0CBB-4728-801E-BBB606D2C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E2505-B11F-4D98-8995-DCDBB39531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075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2AD6C713-6B5B-4652-B919-0C9C326BA8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2614" y="365126"/>
            <a:ext cx="6982736" cy="93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F103E2E6-5E74-4663-AD70-D00426D6A4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3408" y="1447137"/>
            <a:ext cx="8091943" cy="47298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B9927BD6-A005-4E4E-8C32-0E1B6CC0CD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538243" y="6520441"/>
            <a:ext cx="1147807" cy="3463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96E1D7-2980-4230-9852-FEC9107FAE72}" type="datetimeFigureOut">
              <a:rPr lang="en-US" smtClean="0"/>
              <a:t>8/4/2022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ED2D051F-F1D7-4D05-9D06-0B2E7BC102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528987"/>
            <a:ext cx="3086100" cy="3292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191EC13-E05F-4BCF-8EC0-B2CDC67773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528987"/>
            <a:ext cx="2057400" cy="3292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4E2505-B11F-4D98-8995-DCDBB39531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0273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Times New Roman" pitchFamily="18" charset="0"/>
          <a:ea typeface="+mj-ea"/>
          <a:cs typeface="Times New Roman" pitchFamily="18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w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1000" y="1122363"/>
            <a:ext cx="8305800" cy="2387600"/>
          </a:xfrm>
        </p:spPr>
        <p:txBody>
          <a:bodyPr/>
          <a:lstStyle/>
          <a:p>
            <a:r>
              <a:rPr lang="en-US" dirty="0" smtClean="0"/>
              <a:t>KIẾN TRÚC MÁY TÍNH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 err="1" smtClean="0"/>
              <a:t>Chương</a:t>
            </a:r>
            <a:r>
              <a:rPr lang="en-US" b="1" smtClean="0"/>
              <a:t> 7</a:t>
            </a:r>
            <a:endParaRPr lang="en-US" b="1" dirty="0" smtClean="0"/>
          </a:p>
          <a:p>
            <a:r>
              <a:rPr lang="en-US" b="1" dirty="0" smtClean="0"/>
              <a:t>CẤU TRÚC VÀ CHỨC NĂNG VI XỬ LÝ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828490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Mô</a:t>
            </a:r>
            <a:r>
              <a:rPr lang="en-US" dirty="0" smtClean="0"/>
              <a:t> </a:t>
            </a:r>
            <a:r>
              <a:rPr lang="en-US" dirty="0" err="1" smtClean="0"/>
              <a:t>hình</a:t>
            </a:r>
            <a:r>
              <a:rPr lang="en-US" dirty="0" smtClean="0"/>
              <a:t> </a:t>
            </a:r>
            <a:r>
              <a:rPr lang="en-US" dirty="0" err="1" smtClean="0"/>
              <a:t>kết</a:t>
            </a:r>
            <a:r>
              <a:rPr lang="en-US" dirty="0" smtClean="0"/>
              <a:t> </a:t>
            </a:r>
            <a:r>
              <a:rPr lang="en-US" dirty="0" err="1" smtClean="0"/>
              <a:t>nối</a:t>
            </a:r>
            <a:r>
              <a:rPr lang="en-US" dirty="0" smtClean="0"/>
              <a:t> CU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1219200"/>
            <a:ext cx="4852988" cy="51126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76041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9370" y="1431235"/>
            <a:ext cx="4142630" cy="4866198"/>
          </a:xfrm>
        </p:spPr>
        <p:txBody>
          <a:bodyPr/>
          <a:lstStyle/>
          <a:p>
            <a:r>
              <a:rPr lang="en-US" dirty="0" err="1" smtClean="0"/>
              <a:t>Tín</a:t>
            </a:r>
            <a:r>
              <a:rPr lang="en-US" dirty="0" smtClean="0"/>
              <a:t> </a:t>
            </a:r>
            <a:r>
              <a:rPr lang="en-US" dirty="0" err="1" smtClean="0"/>
              <a:t>hiệu</a:t>
            </a:r>
            <a:r>
              <a:rPr lang="en-US" dirty="0" smtClean="0"/>
              <a:t> </a:t>
            </a:r>
            <a:r>
              <a:rPr lang="en-US" dirty="0" err="1" smtClean="0"/>
              <a:t>đến</a:t>
            </a:r>
            <a:r>
              <a:rPr lang="en-US" dirty="0" smtClean="0"/>
              <a:t> CU</a:t>
            </a:r>
          </a:p>
          <a:p>
            <a:pPr lvl="1"/>
            <a:r>
              <a:rPr lang="en-US" dirty="0" smtClean="0"/>
              <a:t>Clock: </a:t>
            </a:r>
            <a:r>
              <a:rPr lang="en-US" dirty="0" err="1" smtClean="0"/>
              <a:t>tín</a:t>
            </a:r>
            <a:r>
              <a:rPr lang="en-US" dirty="0" smtClean="0"/>
              <a:t> </a:t>
            </a:r>
            <a:r>
              <a:rPr lang="en-US" dirty="0" err="1" smtClean="0"/>
              <a:t>hiệu</a:t>
            </a:r>
            <a:r>
              <a:rPr lang="en-US" dirty="0" smtClean="0"/>
              <a:t> </a:t>
            </a:r>
            <a:r>
              <a:rPr lang="en-US" dirty="0" err="1" smtClean="0"/>
              <a:t>nhịp</a:t>
            </a:r>
            <a:r>
              <a:rPr lang="en-US" dirty="0" smtClean="0"/>
              <a:t> </a:t>
            </a:r>
            <a:r>
              <a:rPr lang="en-US" dirty="0" err="1" smtClean="0"/>
              <a:t>từ</a:t>
            </a:r>
            <a:r>
              <a:rPr lang="en-US" dirty="0" smtClean="0"/>
              <a:t> </a:t>
            </a:r>
            <a:r>
              <a:rPr lang="en-US" dirty="0" err="1" smtClean="0"/>
              <a:t>mạch</a:t>
            </a:r>
            <a:r>
              <a:rPr lang="en-US" dirty="0" smtClean="0"/>
              <a:t> </a:t>
            </a:r>
            <a:r>
              <a:rPr lang="en-US" dirty="0" err="1" smtClean="0"/>
              <a:t>tạo</a:t>
            </a:r>
            <a:r>
              <a:rPr lang="en-US" dirty="0" smtClean="0"/>
              <a:t> </a:t>
            </a:r>
            <a:r>
              <a:rPr lang="en-US" dirty="0" err="1" smtClean="0"/>
              <a:t>dao</a:t>
            </a:r>
            <a:r>
              <a:rPr lang="en-US" dirty="0" smtClean="0"/>
              <a:t> </a:t>
            </a:r>
            <a:r>
              <a:rPr lang="en-US" dirty="0" err="1" smtClean="0"/>
              <a:t>động</a:t>
            </a:r>
            <a:r>
              <a:rPr lang="en-US" dirty="0" smtClean="0"/>
              <a:t> </a:t>
            </a:r>
            <a:r>
              <a:rPr lang="en-US" dirty="0" err="1" smtClean="0"/>
              <a:t>bên</a:t>
            </a:r>
            <a:r>
              <a:rPr lang="en-US" dirty="0" smtClean="0"/>
              <a:t> </a:t>
            </a:r>
            <a:r>
              <a:rPr lang="en-US" dirty="0" err="1" smtClean="0"/>
              <a:t>ngoài</a:t>
            </a:r>
            <a:r>
              <a:rPr lang="en-US" dirty="0" smtClean="0"/>
              <a:t>.</a:t>
            </a:r>
          </a:p>
          <a:p>
            <a:pPr lvl="1"/>
            <a:r>
              <a:rPr lang="en-US" dirty="0" err="1" smtClean="0"/>
              <a:t>Mã</a:t>
            </a:r>
            <a:r>
              <a:rPr lang="en-US" dirty="0" smtClean="0"/>
              <a:t> </a:t>
            </a:r>
            <a:r>
              <a:rPr lang="en-US" dirty="0" err="1" smtClean="0"/>
              <a:t>lệnh</a:t>
            </a:r>
            <a:r>
              <a:rPr lang="en-US" dirty="0" smtClean="0"/>
              <a:t> </a:t>
            </a:r>
            <a:r>
              <a:rPr lang="en-US" dirty="0" err="1" smtClean="0"/>
              <a:t>từ</a:t>
            </a:r>
            <a:r>
              <a:rPr lang="en-US" dirty="0" smtClean="0"/>
              <a:t> </a:t>
            </a:r>
            <a:r>
              <a:rPr lang="en-US" dirty="0" err="1" smtClean="0"/>
              <a:t>thanh</a:t>
            </a:r>
            <a:r>
              <a:rPr lang="en-US" dirty="0" smtClean="0"/>
              <a:t> </a:t>
            </a:r>
            <a:r>
              <a:rPr lang="en-US" dirty="0" err="1" smtClean="0"/>
              <a:t>ghi</a:t>
            </a:r>
            <a:r>
              <a:rPr lang="en-US" dirty="0" smtClean="0"/>
              <a:t> </a:t>
            </a:r>
            <a:r>
              <a:rPr lang="en-US" dirty="0" err="1" smtClean="0"/>
              <a:t>lệnh</a:t>
            </a:r>
            <a:r>
              <a:rPr lang="en-US" dirty="0" smtClean="0"/>
              <a:t> </a:t>
            </a:r>
            <a:r>
              <a:rPr lang="en-US" dirty="0" err="1" smtClean="0"/>
              <a:t>đưa</a:t>
            </a:r>
            <a:r>
              <a:rPr lang="en-US" dirty="0" smtClean="0"/>
              <a:t> </a:t>
            </a:r>
            <a:r>
              <a:rPr lang="en-US" dirty="0" err="1" smtClean="0"/>
              <a:t>đến</a:t>
            </a:r>
            <a:r>
              <a:rPr lang="en-US" dirty="0" smtClean="0"/>
              <a:t> </a:t>
            </a:r>
            <a:r>
              <a:rPr lang="en-US" dirty="0" err="1" smtClean="0"/>
              <a:t>để</a:t>
            </a:r>
            <a:r>
              <a:rPr lang="en-US" dirty="0" smtClean="0"/>
              <a:t> </a:t>
            </a:r>
            <a:r>
              <a:rPr lang="en-US" dirty="0" err="1" smtClean="0"/>
              <a:t>giải</a:t>
            </a:r>
            <a:r>
              <a:rPr lang="en-US" dirty="0" smtClean="0"/>
              <a:t> </a:t>
            </a:r>
            <a:r>
              <a:rPr lang="en-US" dirty="0" err="1" smtClean="0"/>
              <a:t>mã</a:t>
            </a:r>
            <a:endParaRPr lang="en-US" dirty="0" smtClean="0"/>
          </a:p>
          <a:p>
            <a:pPr lvl="1"/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cờ</a:t>
            </a:r>
            <a:r>
              <a:rPr lang="en-US" dirty="0" smtClean="0"/>
              <a:t> </a:t>
            </a:r>
            <a:r>
              <a:rPr lang="en-US" dirty="0" err="1" smtClean="0"/>
              <a:t>từ</a:t>
            </a:r>
            <a:r>
              <a:rPr lang="en-US" dirty="0" smtClean="0"/>
              <a:t> </a:t>
            </a:r>
            <a:r>
              <a:rPr lang="en-US" dirty="0" err="1" smtClean="0"/>
              <a:t>thanh</a:t>
            </a:r>
            <a:r>
              <a:rPr lang="en-US" dirty="0" smtClean="0"/>
              <a:t> </a:t>
            </a:r>
            <a:r>
              <a:rPr lang="en-US" dirty="0" err="1" smtClean="0"/>
              <a:t>ghi</a:t>
            </a:r>
            <a:r>
              <a:rPr lang="en-US" dirty="0" smtClean="0"/>
              <a:t> </a:t>
            </a:r>
            <a:r>
              <a:rPr lang="en-US" dirty="0" err="1" smtClean="0"/>
              <a:t>cờ</a:t>
            </a:r>
            <a:r>
              <a:rPr lang="en-US" dirty="0" smtClean="0"/>
              <a:t> </a:t>
            </a:r>
            <a:r>
              <a:rPr lang="en-US" dirty="0" err="1" smtClean="0"/>
              <a:t>cho</a:t>
            </a:r>
            <a:r>
              <a:rPr lang="en-US" dirty="0" smtClean="0"/>
              <a:t> </a:t>
            </a:r>
            <a:r>
              <a:rPr lang="en-US" dirty="0" err="1" smtClean="0"/>
              <a:t>biết</a:t>
            </a:r>
            <a:r>
              <a:rPr lang="en-US" dirty="0" smtClean="0"/>
              <a:t> </a:t>
            </a:r>
            <a:r>
              <a:rPr lang="en-US" dirty="0" err="1" smtClean="0"/>
              <a:t>trạng</a:t>
            </a:r>
            <a:r>
              <a:rPr lang="en-US" dirty="0" smtClean="0"/>
              <a:t> </a:t>
            </a:r>
            <a:r>
              <a:rPr lang="en-US" dirty="0" err="1" smtClean="0"/>
              <a:t>thái</a:t>
            </a:r>
            <a:r>
              <a:rPr lang="en-US" dirty="0" smtClean="0"/>
              <a:t> </a:t>
            </a:r>
            <a:r>
              <a:rPr lang="en-US" dirty="0" err="1" smtClean="0"/>
              <a:t>của</a:t>
            </a:r>
            <a:r>
              <a:rPr lang="en-US" dirty="0" smtClean="0"/>
              <a:t> CPU</a:t>
            </a:r>
          </a:p>
          <a:p>
            <a:pPr lvl="1"/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tín</a:t>
            </a:r>
            <a:r>
              <a:rPr lang="en-US" dirty="0" smtClean="0"/>
              <a:t> </a:t>
            </a:r>
            <a:r>
              <a:rPr lang="en-US" dirty="0" err="1" smtClean="0"/>
              <a:t>hiệu</a:t>
            </a:r>
            <a:r>
              <a:rPr lang="en-US" dirty="0" smtClean="0"/>
              <a:t> </a:t>
            </a:r>
            <a:r>
              <a:rPr lang="en-US" dirty="0" err="1" smtClean="0"/>
              <a:t>yêu</a:t>
            </a:r>
            <a:r>
              <a:rPr lang="en-US" dirty="0" smtClean="0"/>
              <a:t> </a:t>
            </a:r>
            <a:r>
              <a:rPr lang="en-US" dirty="0" err="1" smtClean="0"/>
              <a:t>cầu</a:t>
            </a:r>
            <a:r>
              <a:rPr lang="en-US" dirty="0" smtClean="0"/>
              <a:t> </a:t>
            </a:r>
            <a:r>
              <a:rPr lang="en-US" dirty="0" err="1" smtClean="0"/>
              <a:t>từ</a:t>
            </a:r>
            <a:r>
              <a:rPr lang="en-US" dirty="0" smtClean="0"/>
              <a:t> bus </a:t>
            </a:r>
            <a:r>
              <a:rPr lang="en-US" dirty="0" err="1" smtClean="0"/>
              <a:t>điều</a:t>
            </a:r>
            <a:r>
              <a:rPr lang="en-US" dirty="0" smtClean="0"/>
              <a:t> </a:t>
            </a:r>
            <a:r>
              <a:rPr lang="en-US" dirty="0" err="1" smtClean="0"/>
              <a:t>khiển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876800" y="1447800"/>
            <a:ext cx="4142630" cy="48661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Tín</a:t>
            </a:r>
            <a:r>
              <a:rPr lang="en-US" dirty="0" smtClean="0"/>
              <a:t> </a:t>
            </a:r>
            <a:r>
              <a:rPr lang="en-US" dirty="0" err="1" smtClean="0"/>
              <a:t>hiệu</a:t>
            </a:r>
            <a:r>
              <a:rPr lang="en-US" dirty="0" smtClean="0"/>
              <a:t> </a:t>
            </a:r>
            <a:r>
              <a:rPr lang="en-US" dirty="0" err="1" smtClean="0"/>
              <a:t>đi</a:t>
            </a:r>
            <a:r>
              <a:rPr lang="en-US" dirty="0" smtClean="0"/>
              <a:t> </a:t>
            </a:r>
            <a:r>
              <a:rPr lang="en-US" dirty="0" err="1" smtClean="0"/>
              <a:t>ra</a:t>
            </a:r>
            <a:r>
              <a:rPr lang="en-US" dirty="0" smtClean="0"/>
              <a:t> </a:t>
            </a:r>
            <a:r>
              <a:rPr lang="en-US" dirty="0" err="1" smtClean="0"/>
              <a:t>từ</a:t>
            </a:r>
            <a:r>
              <a:rPr lang="en-US" dirty="0" smtClean="0"/>
              <a:t> CU</a:t>
            </a:r>
          </a:p>
          <a:p>
            <a:pPr lvl="1"/>
            <a:r>
              <a:rPr lang="en-US" dirty="0" err="1" smtClean="0"/>
              <a:t>Điều</a:t>
            </a:r>
            <a:r>
              <a:rPr lang="en-US" dirty="0" smtClean="0"/>
              <a:t> </a:t>
            </a:r>
            <a:r>
              <a:rPr lang="en-US" dirty="0" err="1" smtClean="0"/>
              <a:t>khiển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thanh</a:t>
            </a:r>
            <a:r>
              <a:rPr lang="en-US" dirty="0" smtClean="0"/>
              <a:t> </a:t>
            </a:r>
            <a:r>
              <a:rPr lang="en-US" dirty="0" err="1" smtClean="0"/>
              <a:t>ghi</a:t>
            </a:r>
            <a:endParaRPr lang="en-US" dirty="0" smtClean="0"/>
          </a:p>
          <a:p>
            <a:pPr lvl="1"/>
            <a:r>
              <a:rPr lang="en-US" dirty="0" err="1" smtClean="0"/>
              <a:t>Điều</a:t>
            </a:r>
            <a:r>
              <a:rPr lang="en-US" dirty="0" smtClean="0"/>
              <a:t> </a:t>
            </a:r>
            <a:r>
              <a:rPr lang="en-US" dirty="0" err="1" smtClean="0"/>
              <a:t>khiển</a:t>
            </a:r>
            <a:r>
              <a:rPr lang="en-US" dirty="0" smtClean="0"/>
              <a:t> ALU</a:t>
            </a:r>
          </a:p>
          <a:p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tín</a:t>
            </a:r>
            <a:r>
              <a:rPr lang="en-US" dirty="0" smtClean="0"/>
              <a:t> </a:t>
            </a:r>
            <a:r>
              <a:rPr lang="en-US" dirty="0" err="1" smtClean="0"/>
              <a:t>hiệu</a:t>
            </a:r>
            <a:r>
              <a:rPr lang="en-US" dirty="0" smtClean="0"/>
              <a:t> </a:t>
            </a:r>
            <a:r>
              <a:rPr lang="en-US" dirty="0" err="1" smtClean="0"/>
              <a:t>điều</a:t>
            </a:r>
            <a:r>
              <a:rPr lang="en-US" dirty="0" smtClean="0"/>
              <a:t> </a:t>
            </a:r>
            <a:r>
              <a:rPr lang="en-US" dirty="0" err="1" smtClean="0"/>
              <a:t>khiển</a:t>
            </a:r>
            <a:r>
              <a:rPr lang="en-US" dirty="0" smtClean="0"/>
              <a:t> </a:t>
            </a:r>
            <a:r>
              <a:rPr lang="en-US" dirty="0" err="1" smtClean="0"/>
              <a:t>bên</a:t>
            </a:r>
            <a:r>
              <a:rPr lang="en-US" dirty="0" smtClean="0"/>
              <a:t> </a:t>
            </a:r>
            <a:r>
              <a:rPr lang="en-US" dirty="0" err="1" smtClean="0"/>
              <a:t>ngoài</a:t>
            </a:r>
            <a:r>
              <a:rPr lang="en-US" dirty="0" smtClean="0"/>
              <a:t> CPU</a:t>
            </a:r>
          </a:p>
          <a:p>
            <a:pPr lvl="1"/>
            <a:r>
              <a:rPr lang="en-US" dirty="0" err="1" smtClean="0"/>
              <a:t>Điều</a:t>
            </a:r>
            <a:r>
              <a:rPr lang="en-US" dirty="0" smtClean="0"/>
              <a:t> </a:t>
            </a:r>
            <a:r>
              <a:rPr lang="en-US" dirty="0" err="1" smtClean="0"/>
              <a:t>khiển</a:t>
            </a:r>
            <a:r>
              <a:rPr lang="en-US" dirty="0" smtClean="0"/>
              <a:t> </a:t>
            </a:r>
            <a:r>
              <a:rPr lang="en-US" dirty="0" err="1" smtClean="0"/>
              <a:t>bộ</a:t>
            </a:r>
            <a:r>
              <a:rPr lang="en-US" dirty="0" smtClean="0"/>
              <a:t> </a:t>
            </a:r>
            <a:r>
              <a:rPr lang="en-US" dirty="0" err="1" smtClean="0"/>
              <a:t>nhớ</a:t>
            </a:r>
            <a:endParaRPr lang="en-US" dirty="0" smtClean="0"/>
          </a:p>
          <a:p>
            <a:pPr lvl="1"/>
            <a:r>
              <a:rPr lang="en-US" dirty="0" err="1" smtClean="0"/>
              <a:t>Điều</a:t>
            </a:r>
            <a:r>
              <a:rPr lang="en-US" dirty="0" smtClean="0"/>
              <a:t> </a:t>
            </a:r>
            <a:r>
              <a:rPr lang="en-US" dirty="0" err="1" smtClean="0"/>
              <a:t>khiển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module </a:t>
            </a:r>
            <a:r>
              <a:rPr lang="en-US" dirty="0" err="1" smtClean="0"/>
              <a:t>vào</a:t>
            </a:r>
            <a:r>
              <a:rPr lang="en-US" dirty="0" smtClean="0"/>
              <a:t>/</a:t>
            </a:r>
            <a:r>
              <a:rPr lang="en-US" dirty="0" err="1" smtClean="0"/>
              <a:t>ra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4499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7.1.3 </a:t>
            </a:r>
            <a:r>
              <a:rPr lang="en-US" dirty="0" err="1" smtClean="0"/>
              <a:t>Thanh</a:t>
            </a:r>
            <a:r>
              <a:rPr lang="en-US" dirty="0" smtClean="0"/>
              <a:t> </a:t>
            </a:r>
            <a:r>
              <a:rPr lang="en-US" dirty="0" err="1" smtClean="0"/>
              <a:t>ghi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Thanh</a:t>
            </a:r>
            <a:r>
              <a:rPr lang="en-US" dirty="0" smtClean="0"/>
              <a:t> </a:t>
            </a:r>
            <a:r>
              <a:rPr lang="en-US" dirty="0" err="1" smtClean="0"/>
              <a:t>ghi</a:t>
            </a:r>
            <a:r>
              <a:rPr lang="en-US" dirty="0" smtClean="0"/>
              <a:t>: </a:t>
            </a:r>
            <a:r>
              <a:rPr lang="en-US" dirty="0" err="1" smtClean="0"/>
              <a:t>Không</a:t>
            </a:r>
            <a:r>
              <a:rPr lang="en-US" dirty="0" smtClean="0"/>
              <a:t> </a:t>
            </a:r>
            <a:r>
              <a:rPr lang="en-US" dirty="0" err="1" smtClean="0"/>
              <a:t>gian</a:t>
            </a:r>
            <a:r>
              <a:rPr lang="en-US" dirty="0" smtClean="0"/>
              <a:t> </a:t>
            </a:r>
            <a:r>
              <a:rPr lang="en-US" dirty="0" err="1" smtClean="0"/>
              <a:t>lưu</a:t>
            </a:r>
            <a:r>
              <a:rPr lang="en-US" dirty="0" smtClean="0"/>
              <a:t> </a:t>
            </a:r>
            <a:r>
              <a:rPr lang="en-US" dirty="0" err="1" smtClean="0"/>
              <a:t>trữ</a:t>
            </a:r>
            <a:r>
              <a:rPr lang="en-US" dirty="0" smtClean="0"/>
              <a:t> </a:t>
            </a:r>
            <a:r>
              <a:rPr lang="en-US" dirty="0" err="1" smtClean="0"/>
              <a:t>tạm</a:t>
            </a:r>
            <a:r>
              <a:rPr lang="en-US" dirty="0" smtClean="0"/>
              <a:t> </a:t>
            </a:r>
            <a:r>
              <a:rPr lang="en-US" dirty="0" err="1" smtClean="0"/>
              <a:t>thời</a:t>
            </a:r>
            <a:r>
              <a:rPr lang="en-US" dirty="0" smtClean="0"/>
              <a:t> </a:t>
            </a:r>
            <a:r>
              <a:rPr lang="en-US" dirty="0" err="1" smtClean="0"/>
              <a:t>phục</a:t>
            </a:r>
            <a:r>
              <a:rPr lang="en-US" dirty="0" smtClean="0"/>
              <a:t> </a:t>
            </a:r>
            <a:r>
              <a:rPr lang="en-US" dirty="0" err="1" smtClean="0"/>
              <a:t>vụ</a:t>
            </a:r>
            <a:r>
              <a:rPr lang="en-US" dirty="0" smtClean="0"/>
              <a:t> </a:t>
            </a:r>
            <a:r>
              <a:rPr lang="en-US" dirty="0" err="1" smtClean="0"/>
              <a:t>cho</a:t>
            </a:r>
            <a:r>
              <a:rPr lang="en-US" dirty="0" smtClean="0"/>
              <a:t> </a:t>
            </a:r>
            <a:r>
              <a:rPr lang="en-US" dirty="0" err="1" smtClean="0"/>
              <a:t>hoạt</a:t>
            </a:r>
            <a:r>
              <a:rPr lang="en-US" dirty="0" smtClean="0"/>
              <a:t> </a:t>
            </a:r>
            <a:r>
              <a:rPr lang="en-US" dirty="0" err="1" smtClean="0"/>
              <a:t>động</a:t>
            </a:r>
            <a:r>
              <a:rPr lang="en-US" dirty="0" smtClean="0"/>
              <a:t> ở </a:t>
            </a:r>
            <a:r>
              <a:rPr lang="en-US" dirty="0" err="1" smtClean="0"/>
              <a:t>thời</a:t>
            </a:r>
            <a:r>
              <a:rPr lang="en-US" dirty="0" smtClean="0"/>
              <a:t> </a:t>
            </a:r>
            <a:r>
              <a:rPr lang="en-US" dirty="0" err="1" smtClean="0"/>
              <a:t>điểm</a:t>
            </a:r>
            <a:r>
              <a:rPr lang="en-US" dirty="0" smtClean="0"/>
              <a:t> </a:t>
            </a:r>
            <a:r>
              <a:rPr lang="en-US" dirty="0" err="1" smtClean="0"/>
              <a:t>hiện</a:t>
            </a:r>
            <a:r>
              <a:rPr lang="en-US" dirty="0" smtClean="0"/>
              <a:t> </a:t>
            </a:r>
            <a:r>
              <a:rPr lang="en-US" dirty="0" err="1" smtClean="0"/>
              <a:t>tại</a:t>
            </a:r>
            <a:r>
              <a:rPr lang="en-US" dirty="0" smtClean="0"/>
              <a:t> </a:t>
            </a:r>
            <a:r>
              <a:rPr lang="en-US" dirty="0" err="1" smtClean="0"/>
              <a:t>của</a:t>
            </a:r>
            <a:r>
              <a:rPr lang="en-US" dirty="0" smtClean="0"/>
              <a:t> CPU.</a:t>
            </a:r>
          </a:p>
          <a:p>
            <a:r>
              <a:rPr lang="en-US" dirty="0" err="1" smtClean="0"/>
              <a:t>Được</a:t>
            </a:r>
            <a:r>
              <a:rPr lang="en-US" dirty="0" smtClean="0"/>
              <a:t> </a:t>
            </a:r>
            <a:r>
              <a:rPr lang="en-US" dirty="0" err="1" smtClean="0"/>
              <a:t>coi</a:t>
            </a:r>
            <a:r>
              <a:rPr lang="en-US" dirty="0" smtClean="0"/>
              <a:t> </a:t>
            </a:r>
            <a:r>
              <a:rPr lang="en-US" dirty="0" err="1" smtClean="0"/>
              <a:t>là</a:t>
            </a:r>
            <a:r>
              <a:rPr lang="en-US" dirty="0" smtClean="0"/>
              <a:t> </a:t>
            </a:r>
            <a:r>
              <a:rPr lang="en-US" dirty="0" err="1" smtClean="0"/>
              <a:t>cấp</a:t>
            </a:r>
            <a:r>
              <a:rPr lang="en-US" dirty="0" smtClean="0"/>
              <a:t> </a:t>
            </a:r>
            <a:r>
              <a:rPr lang="en-US" dirty="0" err="1" smtClean="0"/>
              <a:t>bộ</a:t>
            </a:r>
            <a:r>
              <a:rPr lang="en-US" dirty="0" smtClean="0"/>
              <a:t> </a:t>
            </a:r>
            <a:r>
              <a:rPr lang="en-US" dirty="0" err="1" smtClean="0"/>
              <a:t>nhớ</a:t>
            </a:r>
            <a:r>
              <a:rPr lang="en-US" dirty="0" smtClean="0"/>
              <a:t> </a:t>
            </a:r>
            <a:r>
              <a:rPr lang="en-US" dirty="0" err="1" smtClean="0"/>
              <a:t>cao</a:t>
            </a:r>
            <a:r>
              <a:rPr lang="en-US" dirty="0" smtClean="0"/>
              <a:t> </a:t>
            </a:r>
            <a:r>
              <a:rPr lang="en-US" dirty="0" err="1" smtClean="0"/>
              <a:t>nhất</a:t>
            </a:r>
            <a:r>
              <a:rPr lang="en-US" dirty="0" smtClean="0"/>
              <a:t> </a:t>
            </a:r>
            <a:r>
              <a:rPr lang="en-US" dirty="0" err="1" smtClean="0"/>
              <a:t>trong</a:t>
            </a:r>
            <a:r>
              <a:rPr lang="en-US" dirty="0" smtClean="0"/>
              <a:t> </a:t>
            </a:r>
            <a:r>
              <a:rPr lang="en-US" dirty="0" err="1" smtClean="0"/>
              <a:t>hệ</a:t>
            </a:r>
            <a:r>
              <a:rPr lang="en-US" dirty="0" smtClean="0"/>
              <a:t> </a:t>
            </a:r>
            <a:r>
              <a:rPr lang="en-US" dirty="0" err="1" smtClean="0"/>
              <a:t>thống</a:t>
            </a:r>
            <a:r>
              <a:rPr lang="en-US" dirty="0" smtClean="0"/>
              <a:t> </a:t>
            </a:r>
            <a:r>
              <a:rPr lang="en-US" dirty="0" err="1" smtClean="0"/>
              <a:t>phân</a:t>
            </a:r>
            <a:r>
              <a:rPr lang="en-US" dirty="0" smtClean="0"/>
              <a:t> </a:t>
            </a:r>
            <a:r>
              <a:rPr lang="en-US" dirty="0" err="1" smtClean="0"/>
              <a:t>cấp</a:t>
            </a:r>
            <a:endParaRPr lang="en-US" dirty="0" smtClean="0"/>
          </a:p>
          <a:p>
            <a:r>
              <a:rPr lang="en-US" dirty="0" err="1" smtClean="0"/>
              <a:t>Số</a:t>
            </a:r>
            <a:r>
              <a:rPr lang="en-US" dirty="0" smtClean="0"/>
              <a:t> </a:t>
            </a:r>
            <a:r>
              <a:rPr lang="en-US" dirty="0" err="1" smtClean="0"/>
              <a:t>lượng</a:t>
            </a:r>
            <a:r>
              <a:rPr lang="en-US" dirty="0" smtClean="0"/>
              <a:t> </a:t>
            </a:r>
            <a:r>
              <a:rPr lang="en-US" dirty="0" err="1" smtClean="0"/>
              <a:t>thanh</a:t>
            </a:r>
            <a:r>
              <a:rPr lang="en-US" dirty="0" smtClean="0"/>
              <a:t> </a:t>
            </a:r>
            <a:r>
              <a:rPr lang="en-US" dirty="0" err="1" smtClean="0"/>
              <a:t>ghi</a:t>
            </a:r>
            <a:r>
              <a:rPr lang="en-US" dirty="0" smtClean="0"/>
              <a:t> </a:t>
            </a:r>
            <a:r>
              <a:rPr lang="en-US" dirty="0" err="1" smtClean="0"/>
              <a:t>nhiều</a:t>
            </a:r>
            <a:r>
              <a:rPr lang="en-US" dirty="0" smtClean="0"/>
              <a:t> </a:t>
            </a:r>
            <a:r>
              <a:rPr lang="en-US" dirty="0" smtClean="0">
                <a:sym typeface="Wingdings" pitchFamily="2" charset="2"/>
              </a:rPr>
              <a:t> </a:t>
            </a:r>
            <a:r>
              <a:rPr lang="en-US" dirty="0" err="1" smtClean="0">
                <a:sym typeface="Wingdings" pitchFamily="2" charset="2"/>
              </a:rPr>
              <a:t>tăng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hiệu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năng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của</a:t>
            </a:r>
            <a:r>
              <a:rPr lang="en-US" dirty="0" smtClean="0">
                <a:sym typeface="Wingdings" pitchFamily="2" charset="2"/>
              </a:rPr>
              <a:t> CPU</a:t>
            </a:r>
          </a:p>
          <a:p>
            <a:r>
              <a:rPr lang="en-US" dirty="0" err="1" smtClean="0">
                <a:sym typeface="Wingdings" pitchFamily="2" charset="2"/>
              </a:rPr>
              <a:t>Phân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thành</a:t>
            </a:r>
            <a:r>
              <a:rPr lang="en-US" dirty="0" smtClean="0">
                <a:sym typeface="Wingdings" pitchFamily="2" charset="2"/>
              </a:rPr>
              <a:t> 2 </a:t>
            </a:r>
            <a:r>
              <a:rPr lang="en-US" dirty="0" err="1" smtClean="0">
                <a:sym typeface="Wingdings" pitchFamily="2" charset="2"/>
              </a:rPr>
              <a:t>loại</a:t>
            </a:r>
            <a:r>
              <a:rPr lang="en-US" dirty="0" smtClean="0">
                <a:sym typeface="Wingdings" pitchFamily="2" charset="2"/>
              </a:rPr>
              <a:t>:</a:t>
            </a:r>
          </a:p>
          <a:p>
            <a:pPr lvl="1"/>
            <a:r>
              <a:rPr lang="en-US" dirty="0" err="1" smtClean="0">
                <a:sym typeface="Wingdings" pitchFamily="2" charset="2"/>
              </a:rPr>
              <a:t>Thanh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ghi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hiện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thị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với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người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dùng</a:t>
            </a:r>
            <a:r>
              <a:rPr lang="en-US" dirty="0" smtClean="0">
                <a:sym typeface="Wingdings" pitchFamily="2" charset="2"/>
              </a:rPr>
              <a:t> </a:t>
            </a:r>
          </a:p>
          <a:p>
            <a:pPr lvl="2"/>
            <a:r>
              <a:rPr lang="en-US" dirty="0" err="1" smtClean="0">
                <a:sym typeface="Wingdings" pitchFamily="2" charset="2"/>
              </a:rPr>
              <a:t>Lập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trình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được</a:t>
            </a:r>
            <a:r>
              <a:rPr lang="en-US" dirty="0" smtClean="0">
                <a:sym typeface="Wingdings" pitchFamily="2" charset="2"/>
              </a:rPr>
              <a:t>, </a:t>
            </a:r>
            <a:r>
              <a:rPr lang="en-US" dirty="0" err="1" smtClean="0">
                <a:sym typeface="Wingdings" pitchFamily="2" charset="2"/>
              </a:rPr>
              <a:t>giúp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giảm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thiểu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các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tham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chiếu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bộ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nhớ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chính</a:t>
            </a:r>
            <a:endParaRPr lang="en-US" dirty="0" smtClean="0">
              <a:sym typeface="Wingdings" pitchFamily="2" charset="2"/>
            </a:endParaRPr>
          </a:p>
          <a:p>
            <a:pPr lvl="1"/>
            <a:r>
              <a:rPr lang="en-US" dirty="0" err="1" smtClean="0">
                <a:sym typeface="Wingdings" pitchFamily="2" charset="2"/>
              </a:rPr>
              <a:t>Thanh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ghi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điều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khiển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và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trạng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thái</a:t>
            </a:r>
            <a:endParaRPr lang="en-US" dirty="0" smtClean="0">
              <a:sym typeface="Wingdings" pitchFamily="2" charset="2"/>
            </a:endParaRPr>
          </a:p>
          <a:p>
            <a:pPr lvl="2"/>
            <a:r>
              <a:rPr lang="en-US" dirty="0" err="1" smtClean="0">
                <a:sym typeface="Wingdings" pitchFamily="2" charset="2"/>
              </a:rPr>
              <a:t>Được</a:t>
            </a:r>
            <a:r>
              <a:rPr lang="en-US" dirty="0" smtClean="0">
                <a:sym typeface="Wingdings" pitchFamily="2" charset="2"/>
              </a:rPr>
              <a:t> CU </a:t>
            </a:r>
            <a:r>
              <a:rPr lang="en-US" dirty="0" err="1" smtClean="0">
                <a:sym typeface="Wingdings" pitchFamily="2" charset="2"/>
              </a:rPr>
              <a:t>sử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dụng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để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điều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khiển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hoạt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động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của</a:t>
            </a:r>
            <a:r>
              <a:rPr lang="en-US" dirty="0" smtClean="0">
                <a:sym typeface="Wingdings" pitchFamily="2" charset="2"/>
              </a:rPr>
              <a:t> CPU </a:t>
            </a:r>
            <a:r>
              <a:rPr lang="en-US" dirty="0" err="1" smtClean="0">
                <a:sym typeface="Wingdings" pitchFamily="2" charset="2"/>
              </a:rPr>
              <a:t>và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các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chương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trình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hệ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điều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hành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sử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dụng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để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kiểm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soát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việc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thực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thi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chương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trình</a:t>
            </a:r>
            <a:r>
              <a:rPr lang="en-US" dirty="0" smtClean="0">
                <a:sym typeface="Wingdings" pitchFamily="2" charset="2"/>
              </a:rPr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468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Thanh</a:t>
            </a:r>
            <a:r>
              <a:rPr lang="en-US" dirty="0" smtClean="0"/>
              <a:t> </a:t>
            </a:r>
            <a:r>
              <a:rPr lang="en-US" dirty="0" err="1" smtClean="0"/>
              <a:t>ghi</a:t>
            </a:r>
            <a:r>
              <a:rPr lang="en-US" dirty="0" smtClean="0"/>
              <a:t> </a:t>
            </a:r>
            <a:r>
              <a:rPr lang="en-US" dirty="0" err="1" smtClean="0"/>
              <a:t>hiển</a:t>
            </a:r>
            <a:r>
              <a:rPr lang="en-US" dirty="0" smtClean="0"/>
              <a:t> </a:t>
            </a:r>
            <a:r>
              <a:rPr lang="en-US" dirty="0" err="1" smtClean="0"/>
              <a:t>thị</a:t>
            </a:r>
            <a:r>
              <a:rPr lang="en-US" dirty="0" smtClean="0"/>
              <a:t> </a:t>
            </a:r>
            <a:r>
              <a:rPr lang="en-US" dirty="0" err="1" smtClean="0"/>
              <a:t>với</a:t>
            </a:r>
            <a:r>
              <a:rPr lang="en-US" dirty="0" smtClean="0"/>
              <a:t> </a:t>
            </a:r>
            <a:r>
              <a:rPr lang="en-US" dirty="0" err="1" smtClean="0"/>
              <a:t>người</a:t>
            </a:r>
            <a:r>
              <a:rPr lang="en-US" dirty="0" smtClean="0"/>
              <a:t> </a:t>
            </a:r>
            <a:r>
              <a:rPr lang="en-US" dirty="0" err="1" smtClean="0"/>
              <a:t>dùng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Được</a:t>
            </a:r>
            <a:r>
              <a:rPr lang="en-US" dirty="0" smtClean="0"/>
              <a:t> </a:t>
            </a:r>
            <a:r>
              <a:rPr lang="en-US" dirty="0" err="1" smtClean="0"/>
              <a:t>tham</a:t>
            </a:r>
            <a:r>
              <a:rPr lang="en-US" dirty="0" smtClean="0"/>
              <a:t> </a:t>
            </a:r>
            <a:r>
              <a:rPr lang="en-US" dirty="0" err="1" smtClean="0"/>
              <a:t>chiếu</a:t>
            </a:r>
            <a:r>
              <a:rPr lang="en-US" dirty="0" smtClean="0"/>
              <a:t> </a:t>
            </a:r>
            <a:r>
              <a:rPr lang="en-US" dirty="0" err="1" smtClean="0"/>
              <a:t>bằng</a:t>
            </a:r>
            <a:r>
              <a:rPr lang="en-US" dirty="0" smtClean="0"/>
              <a:t> </a:t>
            </a:r>
            <a:r>
              <a:rPr lang="en-US" dirty="0" err="1" smtClean="0"/>
              <a:t>ngôn</a:t>
            </a:r>
            <a:r>
              <a:rPr lang="en-US" dirty="0" smtClean="0"/>
              <a:t> </a:t>
            </a:r>
            <a:r>
              <a:rPr lang="en-US" dirty="0" err="1" smtClean="0"/>
              <a:t>ngữ</a:t>
            </a:r>
            <a:r>
              <a:rPr lang="en-US" dirty="0" smtClean="0"/>
              <a:t> </a:t>
            </a:r>
            <a:r>
              <a:rPr lang="en-US" dirty="0" err="1" smtClean="0"/>
              <a:t>máy</a:t>
            </a:r>
            <a:r>
              <a:rPr lang="en-US" dirty="0" smtClean="0"/>
              <a:t> </a:t>
            </a:r>
            <a:r>
              <a:rPr lang="en-US" dirty="0" err="1" smtClean="0"/>
              <a:t>và</a:t>
            </a:r>
            <a:r>
              <a:rPr lang="en-US" dirty="0" smtClean="0"/>
              <a:t> CPU </a:t>
            </a:r>
            <a:r>
              <a:rPr lang="en-US" dirty="0" err="1" smtClean="0"/>
              <a:t>thực</a:t>
            </a:r>
            <a:r>
              <a:rPr lang="en-US" dirty="0" smtClean="0"/>
              <a:t> </a:t>
            </a:r>
            <a:r>
              <a:rPr lang="en-US" dirty="0" err="1" smtClean="0"/>
              <a:t>hiện</a:t>
            </a:r>
            <a:endParaRPr lang="en-US" dirty="0" smtClean="0"/>
          </a:p>
          <a:p>
            <a:r>
              <a:rPr lang="en-US" dirty="0" err="1" smtClean="0"/>
              <a:t>Phân</a:t>
            </a:r>
            <a:r>
              <a:rPr lang="en-US" dirty="0" smtClean="0"/>
              <a:t> </a:t>
            </a:r>
            <a:r>
              <a:rPr lang="en-US" dirty="0" err="1" smtClean="0"/>
              <a:t>loại</a:t>
            </a:r>
            <a:r>
              <a:rPr lang="en-US" dirty="0" smtClean="0"/>
              <a:t> </a:t>
            </a:r>
            <a:r>
              <a:rPr lang="en-US" dirty="0" err="1" smtClean="0"/>
              <a:t>theo</a:t>
            </a:r>
            <a:r>
              <a:rPr lang="en-US" dirty="0" smtClean="0"/>
              <a:t> </a:t>
            </a:r>
            <a:r>
              <a:rPr lang="en-US" dirty="0" err="1" smtClean="0"/>
              <a:t>chức</a:t>
            </a:r>
            <a:r>
              <a:rPr lang="en-US" dirty="0" smtClean="0"/>
              <a:t> </a:t>
            </a:r>
            <a:r>
              <a:rPr lang="en-US" dirty="0" err="1" smtClean="0"/>
              <a:t>năng</a:t>
            </a:r>
            <a:endParaRPr lang="en-US" dirty="0" smtClean="0"/>
          </a:p>
          <a:p>
            <a:pPr lvl="1"/>
            <a:r>
              <a:rPr lang="en-US" b="1" dirty="0" err="1" smtClean="0"/>
              <a:t>Thanh</a:t>
            </a:r>
            <a:r>
              <a:rPr lang="en-US" b="1" dirty="0" smtClean="0"/>
              <a:t> </a:t>
            </a:r>
            <a:r>
              <a:rPr lang="en-US" b="1" dirty="0" err="1" smtClean="0"/>
              <a:t>ghi</a:t>
            </a:r>
            <a:r>
              <a:rPr lang="en-US" b="1" dirty="0" smtClean="0"/>
              <a:t> </a:t>
            </a:r>
            <a:r>
              <a:rPr lang="en-US" b="1" dirty="0" err="1" smtClean="0"/>
              <a:t>đa</a:t>
            </a:r>
            <a:r>
              <a:rPr lang="en-US" b="1" dirty="0" smtClean="0"/>
              <a:t> </a:t>
            </a:r>
            <a:r>
              <a:rPr lang="en-US" b="1" dirty="0" err="1" smtClean="0"/>
              <a:t>năng</a:t>
            </a:r>
            <a:r>
              <a:rPr lang="en-US" dirty="0" smtClean="0"/>
              <a:t>: </a:t>
            </a:r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thể</a:t>
            </a:r>
            <a:r>
              <a:rPr lang="en-US" dirty="0" smtClean="0"/>
              <a:t> </a:t>
            </a:r>
            <a:r>
              <a:rPr lang="en-US" dirty="0" err="1" smtClean="0"/>
              <a:t>chưa</a:t>
            </a:r>
            <a:r>
              <a:rPr lang="en-US" dirty="0" smtClean="0"/>
              <a:t> </a:t>
            </a:r>
            <a:r>
              <a:rPr lang="en-US" dirty="0" err="1" smtClean="0"/>
              <a:t>địa</a:t>
            </a:r>
            <a:r>
              <a:rPr lang="en-US" dirty="0" smtClean="0"/>
              <a:t> </a:t>
            </a:r>
            <a:r>
              <a:rPr lang="en-US" dirty="0" err="1" smtClean="0"/>
              <a:t>chỉ</a:t>
            </a:r>
            <a:r>
              <a:rPr lang="en-US" dirty="0" smtClean="0"/>
              <a:t> </a:t>
            </a:r>
            <a:r>
              <a:rPr lang="en-US" dirty="0" err="1" smtClean="0"/>
              <a:t>hoặc</a:t>
            </a:r>
            <a:r>
              <a:rPr lang="en-US" dirty="0" smtClean="0"/>
              <a:t> </a:t>
            </a:r>
            <a:r>
              <a:rPr lang="en-US" dirty="0" err="1" smtClean="0"/>
              <a:t>dữ</a:t>
            </a:r>
            <a:r>
              <a:rPr lang="en-US" dirty="0" smtClean="0"/>
              <a:t> </a:t>
            </a:r>
            <a:r>
              <a:rPr lang="en-US" dirty="0" err="1" smtClean="0"/>
              <a:t>liệu</a:t>
            </a:r>
            <a:endParaRPr lang="en-US" dirty="0" smtClean="0"/>
          </a:p>
          <a:p>
            <a:pPr lvl="1"/>
            <a:r>
              <a:rPr lang="en-US" b="1" dirty="0" err="1" smtClean="0"/>
              <a:t>Thanh</a:t>
            </a:r>
            <a:r>
              <a:rPr lang="en-US" b="1" dirty="0" smtClean="0"/>
              <a:t> </a:t>
            </a:r>
            <a:r>
              <a:rPr lang="en-US" b="1" dirty="0" err="1" smtClean="0"/>
              <a:t>ghi</a:t>
            </a:r>
            <a:r>
              <a:rPr lang="en-US" b="1" dirty="0" smtClean="0"/>
              <a:t> </a:t>
            </a:r>
            <a:r>
              <a:rPr lang="en-US" b="1" dirty="0" err="1" smtClean="0"/>
              <a:t>dữ</a:t>
            </a:r>
            <a:r>
              <a:rPr lang="en-US" b="1" dirty="0" smtClean="0"/>
              <a:t> </a:t>
            </a:r>
            <a:r>
              <a:rPr lang="en-US" b="1" dirty="0" err="1" smtClean="0"/>
              <a:t>liệu</a:t>
            </a:r>
            <a:r>
              <a:rPr lang="en-US" dirty="0" smtClean="0"/>
              <a:t>: </a:t>
            </a:r>
            <a:r>
              <a:rPr lang="en-US" dirty="0" err="1" smtClean="0"/>
              <a:t>chứa</a:t>
            </a:r>
            <a:r>
              <a:rPr lang="en-US" dirty="0" smtClean="0"/>
              <a:t> </a:t>
            </a:r>
            <a:r>
              <a:rPr lang="en-US" dirty="0" err="1" smtClean="0"/>
              <a:t>tạm</a:t>
            </a:r>
            <a:r>
              <a:rPr lang="en-US" dirty="0" smtClean="0"/>
              <a:t> </a:t>
            </a:r>
            <a:r>
              <a:rPr lang="en-US" dirty="0" err="1" smtClean="0"/>
              <a:t>thời</a:t>
            </a:r>
            <a:r>
              <a:rPr lang="en-US" dirty="0" smtClean="0"/>
              <a:t> </a:t>
            </a:r>
            <a:r>
              <a:rPr lang="en-US" dirty="0" err="1" smtClean="0"/>
              <a:t>dữ</a:t>
            </a:r>
            <a:r>
              <a:rPr lang="en-US" dirty="0" smtClean="0"/>
              <a:t> </a:t>
            </a:r>
            <a:r>
              <a:rPr lang="en-US" dirty="0" err="1" smtClean="0"/>
              <a:t>liệu</a:t>
            </a:r>
            <a:r>
              <a:rPr lang="en-US" dirty="0" smtClean="0"/>
              <a:t>, </a:t>
            </a:r>
            <a:r>
              <a:rPr lang="en-US" dirty="0" err="1" smtClean="0"/>
              <a:t>không</a:t>
            </a:r>
            <a:r>
              <a:rPr lang="en-US" dirty="0" smtClean="0"/>
              <a:t> </a:t>
            </a:r>
            <a:r>
              <a:rPr lang="en-US" dirty="0" err="1" smtClean="0"/>
              <a:t>được</a:t>
            </a:r>
            <a:r>
              <a:rPr lang="en-US" dirty="0" smtClean="0"/>
              <a:t> </a:t>
            </a:r>
            <a:r>
              <a:rPr lang="en-US" dirty="0" err="1" smtClean="0"/>
              <a:t>sử</a:t>
            </a:r>
            <a:r>
              <a:rPr lang="en-US" dirty="0" smtClean="0"/>
              <a:t> </a:t>
            </a:r>
            <a:r>
              <a:rPr lang="en-US" dirty="0" err="1" smtClean="0"/>
              <a:t>dụng</a:t>
            </a:r>
            <a:r>
              <a:rPr lang="en-US" dirty="0" smtClean="0"/>
              <a:t> </a:t>
            </a:r>
            <a:r>
              <a:rPr lang="en-US" dirty="0" err="1" smtClean="0"/>
              <a:t>trong</a:t>
            </a:r>
            <a:r>
              <a:rPr lang="en-US" dirty="0" smtClean="0"/>
              <a:t> </a:t>
            </a:r>
            <a:r>
              <a:rPr lang="en-US" dirty="0" err="1" smtClean="0"/>
              <a:t>tính</a:t>
            </a:r>
            <a:r>
              <a:rPr lang="en-US" dirty="0" smtClean="0"/>
              <a:t> </a:t>
            </a:r>
            <a:r>
              <a:rPr lang="en-US" dirty="0" err="1" smtClean="0"/>
              <a:t>toán</a:t>
            </a:r>
            <a:r>
              <a:rPr lang="en-US" dirty="0" smtClean="0"/>
              <a:t> </a:t>
            </a:r>
            <a:r>
              <a:rPr lang="en-US" dirty="0" err="1" smtClean="0"/>
              <a:t>địa</a:t>
            </a:r>
            <a:r>
              <a:rPr lang="en-US" dirty="0" smtClean="0"/>
              <a:t> </a:t>
            </a:r>
            <a:r>
              <a:rPr lang="en-US" dirty="0" err="1" smtClean="0"/>
              <a:t>chỉ</a:t>
            </a:r>
            <a:r>
              <a:rPr lang="en-US" dirty="0" smtClean="0"/>
              <a:t> </a:t>
            </a:r>
            <a:r>
              <a:rPr lang="en-US" dirty="0" err="1" smtClean="0"/>
              <a:t>toán</a:t>
            </a:r>
            <a:r>
              <a:rPr lang="en-US" dirty="0" smtClean="0"/>
              <a:t> </a:t>
            </a:r>
            <a:r>
              <a:rPr lang="en-US" dirty="0" err="1" smtClean="0"/>
              <a:t>hạng</a:t>
            </a:r>
            <a:endParaRPr lang="en-US" dirty="0" smtClean="0"/>
          </a:p>
          <a:p>
            <a:pPr lvl="1"/>
            <a:r>
              <a:rPr lang="en-US" b="1" dirty="0" err="1" smtClean="0"/>
              <a:t>Thanh</a:t>
            </a:r>
            <a:r>
              <a:rPr lang="en-US" b="1" dirty="0" smtClean="0"/>
              <a:t> </a:t>
            </a:r>
            <a:r>
              <a:rPr lang="en-US" b="1" dirty="0" err="1" smtClean="0"/>
              <a:t>ghi</a:t>
            </a:r>
            <a:r>
              <a:rPr lang="en-US" b="1" dirty="0" smtClean="0"/>
              <a:t> </a:t>
            </a:r>
            <a:r>
              <a:rPr lang="en-US" b="1" dirty="0" err="1" smtClean="0"/>
              <a:t>địa</a:t>
            </a:r>
            <a:r>
              <a:rPr lang="en-US" b="1" dirty="0" smtClean="0"/>
              <a:t> </a:t>
            </a:r>
            <a:r>
              <a:rPr lang="en-US" b="1" dirty="0" err="1" smtClean="0"/>
              <a:t>chỉ</a:t>
            </a:r>
            <a:r>
              <a:rPr lang="en-US" dirty="0" smtClean="0"/>
              <a:t>: </a:t>
            </a:r>
            <a:r>
              <a:rPr lang="en-US" dirty="0" err="1" smtClean="0"/>
              <a:t>quản</a:t>
            </a:r>
            <a:r>
              <a:rPr lang="en-US" dirty="0" smtClean="0"/>
              <a:t> </a:t>
            </a:r>
            <a:r>
              <a:rPr lang="en-US" dirty="0" err="1" smtClean="0"/>
              <a:t>lý</a:t>
            </a:r>
            <a:r>
              <a:rPr lang="en-US" dirty="0" smtClean="0"/>
              <a:t> </a:t>
            </a:r>
            <a:r>
              <a:rPr lang="en-US" dirty="0" err="1" smtClean="0"/>
              <a:t>địa</a:t>
            </a:r>
            <a:r>
              <a:rPr lang="en-US" dirty="0" smtClean="0"/>
              <a:t> </a:t>
            </a:r>
            <a:r>
              <a:rPr lang="en-US" dirty="0" err="1" smtClean="0"/>
              <a:t>chỉ</a:t>
            </a:r>
            <a:r>
              <a:rPr lang="en-US" dirty="0" smtClean="0"/>
              <a:t> </a:t>
            </a:r>
            <a:r>
              <a:rPr lang="en-US" dirty="0" err="1" smtClean="0"/>
              <a:t>của</a:t>
            </a:r>
            <a:r>
              <a:rPr lang="en-US" dirty="0" smtClean="0"/>
              <a:t> </a:t>
            </a:r>
            <a:r>
              <a:rPr lang="en-US" dirty="0" err="1" smtClean="0"/>
              <a:t>ngăn</a:t>
            </a:r>
            <a:r>
              <a:rPr lang="en-US" dirty="0" smtClean="0"/>
              <a:t> </a:t>
            </a:r>
            <a:r>
              <a:rPr lang="en-US" dirty="0" err="1" smtClean="0"/>
              <a:t>nhớ</a:t>
            </a:r>
            <a:r>
              <a:rPr lang="en-US" dirty="0" smtClean="0"/>
              <a:t> hay </a:t>
            </a:r>
            <a:r>
              <a:rPr lang="en-US" dirty="0" err="1" smtClean="0"/>
              <a:t>cổng</a:t>
            </a:r>
            <a:r>
              <a:rPr lang="en-US" dirty="0" smtClean="0"/>
              <a:t> </a:t>
            </a:r>
            <a:r>
              <a:rPr lang="en-US" dirty="0" err="1" smtClean="0"/>
              <a:t>vào</a:t>
            </a:r>
            <a:r>
              <a:rPr lang="en-US" dirty="0" smtClean="0"/>
              <a:t>/</a:t>
            </a:r>
            <a:r>
              <a:rPr lang="en-US" dirty="0" err="1" smtClean="0"/>
              <a:t>ra</a:t>
            </a:r>
            <a:endParaRPr lang="en-US" dirty="0" smtClean="0"/>
          </a:p>
          <a:p>
            <a:pPr lvl="1"/>
            <a:r>
              <a:rPr lang="en-US" b="1" dirty="0" err="1" smtClean="0"/>
              <a:t>Thanh</a:t>
            </a:r>
            <a:r>
              <a:rPr lang="en-US" b="1" dirty="0" smtClean="0"/>
              <a:t> </a:t>
            </a:r>
            <a:r>
              <a:rPr lang="en-US" b="1" dirty="0" err="1" smtClean="0"/>
              <a:t>ghi</a:t>
            </a:r>
            <a:r>
              <a:rPr lang="en-US" b="1" dirty="0" smtClean="0"/>
              <a:t> </a:t>
            </a:r>
            <a:r>
              <a:rPr lang="en-US" b="1" dirty="0" err="1" smtClean="0"/>
              <a:t>mã</a:t>
            </a:r>
            <a:r>
              <a:rPr lang="en-US" b="1" dirty="0" smtClean="0"/>
              <a:t> </a:t>
            </a:r>
            <a:r>
              <a:rPr lang="en-US" b="1" dirty="0" err="1" smtClean="0"/>
              <a:t>điều</a:t>
            </a:r>
            <a:r>
              <a:rPr lang="en-US" b="1" dirty="0" smtClean="0"/>
              <a:t> </a:t>
            </a:r>
            <a:r>
              <a:rPr lang="en-US" b="1" dirty="0" err="1" smtClean="0"/>
              <a:t>kiện</a:t>
            </a:r>
            <a:r>
              <a:rPr lang="en-US" b="1" dirty="0" smtClean="0"/>
              <a:t> </a:t>
            </a:r>
            <a:r>
              <a:rPr lang="en-US" dirty="0" smtClean="0"/>
              <a:t>(</a:t>
            </a:r>
            <a:r>
              <a:rPr lang="en-US" dirty="0" err="1" smtClean="0"/>
              <a:t>trạng</a:t>
            </a:r>
            <a:r>
              <a:rPr lang="en-US" dirty="0" smtClean="0"/>
              <a:t> </a:t>
            </a:r>
            <a:r>
              <a:rPr lang="en-US" dirty="0" err="1" smtClean="0"/>
              <a:t>thái</a:t>
            </a:r>
            <a:r>
              <a:rPr lang="en-US" dirty="0" smtClean="0"/>
              <a:t>)</a:t>
            </a:r>
          </a:p>
          <a:p>
            <a:pPr lvl="2"/>
            <a:r>
              <a:rPr lang="en-US" dirty="0" err="1" smtClean="0"/>
              <a:t>Còn</a:t>
            </a:r>
            <a:r>
              <a:rPr lang="en-US" dirty="0" smtClean="0"/>
              <a:t> </a:t>
            </a:r>
            <a:r>
              <a:rPr lang="en-US" dirty="0" err="1" smtClean="0"/>
              <a:t>gọi</a:t>
            </a:r>
            <a:r>
              <a:rPr lang="en-US" dirty="0" smtClean="0"/>
              <a:t> </a:t>
            </a:r>
            <a:r>
              <a:rPr lang="en-US" dirty="0" err="1" smtClean="0"/>
              <a:t>là</a:t>
            </a:r>
            <a:r>
              <a:rPr lang="en-US" dirty="0" smtClean="0"/>
              <a:t> </a:t>
            </a:r>
            <a:r>
              <a:rPr lang="en-US" dirty="0" err="1" smtClean="0"/>
              <a:t>thanh</a:t>
            </a:r>
            <a:r>
              <a:rPr lang="en-US" dirty="0" smtClean="0"/>
              <a:t> </a:t>
            </a:r>
            <a:r>
              <a:rPr lang="en-US" dirty="0" err="1" smtClean="0"/>
              <a:t>ghi</a:t>
            </a:r>
            <a:r>
              <a:rPr lang="en-US" dirty="0" smtClean="0"/>
              <a:t> </a:t>
            </a:r>
            <a:r>
              <a:rPr lang="en-US" dirty="0" err="1" smtClean="0"/>
              <a:t>cờ</a:t>
            </a:r>
            <a:r>
              <a:rPr lang="en-US" dirty="0" smtClean="0"/>
              <a:t> (flag)</a:t>
            </a:r>
          </a:p>
          <a:p>
            <a:pPr lvl="2"/>
            <a:r>
              <a:rPr lang="en-US" dirty="0" err="1" smtClean="0"/>
              <a:t>Là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bit do </a:t>
            </a:r>
            <a:r>
              <a:rPr lang="en-US" dirty="0" err="1" smtClean="0"/>
              <a:t>phần</a:t>
            </a:r>
            <a:r>
              <a:rPr lang="en-US" dirty="0" smtClean="0"/>
              <a:t> </a:t>
            </a:r>
            <a:r>
              <a:rPr lang="en-US" dirty="0" err="1" smtClean="0"/>
              <a:t>cứng</a:t>
            </a:r>
            <a:r>
              <a:rPr lang="en-US" dirty="0" smtClean="0"/>
              <a:t> </a:t>
            </a:r>
            <a:r>
              <a:rPr lang="en-US" dirty="0" err="1" smtClean="0"/>
              <a:t>của</a:t>
            </a:r>
            <a:r>
              <a:rPr lang="en-US" dirty="0" smtClean="0"/>
              <a:t> </a:t>
            </a:r>
            <a:r>
              <a:rPr lang="en-US" dirty="0" err="1" smtClean="0"/>
              <a:t>bộ</a:t>
            </a:r>
            <a:r>
              <a:rPr lang="en-US" dirty="0" smtClean="0"/>
              <a:t> </a:t>
            </a:r>
            <a:r>
              <a:rPr lang="en-US" dirty="0" err="1" smtClean="0"/>
              <a:t>xử</a:t>
            </a:r>
            <a:r>
              <a:rPr lang="en-US" dirty="0" smtClean="0"/>
              <a:t> </a:t>
            </a:r>
            <a:r>
              <a:rPr lang="en-US" dirty="0" err="1" smtClean="0"/>
              <a:t>lý</a:t>
            </a:r>
            <a:r>
              <a:rPr lang="en-US" dirty="0" smtClean="0"/>
              <a:t> </a:t>
            </a:r>
            <a:r>
              <a:rPr lang="en-US" dirty="0" err="1" smtClean="0"/>
              <a:t>đặt</a:t>
            </a:r>
            <a:r>
              <a:rPr lang="en-US" dirty="0" smtClean="0"/>
              <a:t> </a:t>
            </a:r>
            <a:r>
              <a:rPr lang="en-US" dirty="0" err="1" smtClean="0"/>
              <a:t>theo</a:t>
            </a:r>
            <a:r>
              <a:rPr lang="en-US" dirty="0" smtClean="0"/>
              <a:t> </a:t>
            </a:r>
            <a:r>
              <a:rPr lang="en-US" dirty="0" err="1" smtClean="0"/>
              <a:t>kết</a:t>
            </a:r>
            <a:r>
              <a:rPr lang="en-US" dirty="0" smtClean="0"/>
              <a:t> </a:t>
            </a:r>
            <a:r>
              <a:rPr lang="en-US" dirty="0" err="1" smtClean="0"/>
              <a:t>quả</a:t>
            </a:r>
            <a:r>
              <a:rPr lang="en-US" dirty="0" smtClean="0"/>
              <a:t> </a:t>
            </a:r>
            <a:r>
              <a:rPr lang="en-US" dirty="0" err="1" smtClean="0"/>
              <a:t>của</a:t>
            </a:r>
            <a:r>
              <a:rPr lang="en-US" dirty="0" smtClean="0"/>
              <a:t> </a:t>
            </a:r>
            <a:r>
              <a:rPr lang="en-US" dirty="0" err="1" smtClean="0"/>
              <a:t>hoạt</a:t>
            </a:r>
            <a:r>
              <a:rPr lang="en-US" dirty="0" smtClean="0"/>
              <a:t> </a:t>
            </a:r>
            <a:r>
              <a:rPr lang="en-US" dirty="0" err="1" smtClean="0"/>
              <a:t>động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5695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Thanh</a:t>
            </a:r>
            <a:r>
              <a:rPr lang="en-US" dirty="0" smtClean="0"/>
              <a:t> </a:t>
            </a:r>
            <a:r>
              <a:rPr lang="en-US" dirty="0" err="1" smtClean="0"/>
              <a:t>ghi</a:t>
            </a:r>
            <a:r>
              <a:rPr lang="en-US" dirty="0" smtClean="0"/>
              <a:t> </a:t>
            </a:r>
            <a:r>
              <a:rPr lang="en-US" dirty="0" err="1" smtClean="0"/>
              <a:t>đa</a:t>
            </a:r>
            <a:r>
              <a:rPr lang="en-US" dirty="0" smtClean="0"/>
              <a:t> </a:t>
            </a:r>
            <a:r>
              <a:rPr lang="en-US" dirty="0" err="1" smtClean="0"/>
              <a:t>năng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thể</a:t>
            </a:r>
            <a:r>
              <a:rPr lang="en-US" dirty="0" smtClean="0"/>
              <a:t> </a:t>
            </a:r>
            <a:r>
              <a:rPr lang="en-US" dirty="0" err="1" smtClean="0"/>
              <a:t>được</a:t>
            </a:r>
            <a:r>
              <a:rPr lang="en-US" dirty="0" smtClean="0"/>
              <a:t> </a:t>
            </a:r>
            <a:r>
              <a:rPr lang="en-US" dirty="0" err="1" smtClean="0"/>
              <a:t>lập</a:t>
            </a:r>
            <a:r>
              <a:rPr lang="en-US" dirty="0" smtClean="0"/>
              <a:t> </a:t>
            </a:r>
            <a:r>
              <a:rPr lang="en-US" dirty="0" err="1" smtClean="0"/>
              <a:t>trình</a:t>
            </a:r>
            <a:r>
              <a:rPr lang="en-US" dirty="0" smtClean="0"/>
              <a:t> </a:t>
            </a:r>
            <a:r>
              <a:rPr lang="en-US" dirty="0" err="1" smtClean="0"/>
              <a:t>viên</a:t>
            </a:r>
            <a:r>
              <a:rPr lang="en-US" dirty="0" smtClean="0"/>
              <a:t> </a:t>
            </a:r>
            <a:r>
              <a:rPr lang="en-US" dirty="0" err="1" smtClean="0"/>
              <a:t>gán</a:t>
            </a:r>
            <a:r>
              <a:rPr lang="en-US" dirty="0" smtClean="0"/>
              <a:t> </a:t>
            </a:r>
            <a:r>
              <a:rPr lang="en-US" dirty="0" err="1" smtClean="0"/>
              <a:t>cho</a:t>
            </a:r>
            <a:r>
              <a:rPr lang="en-US" dirty="0" smtClean="0"/>
              <a:t> </a:t>
            </a:r>
            <a:r>
              <a:rPr lang="en-US" dirty="0" err="1" smtClean="0"/>
              <a:t>nhiều</a:t>
            </a:r>
            <a:r>
              <a:rPr lang="en-US" dirty="0" smtClean="0"/>
              <a:t> </a:t>
            </a:r>
            <a:r>
              <a:rPr lang="en-US" dirty="0" err="1" smtClean="0"/>
              <a:t>chức</a:t>
            </a:r>
            <a:r>
              <a:rPr lang="en-US" dirty="0" smtClean="0"/>
              <a:t> </a:t>
            </a:r>
            <a:r>
              <a:rPr lang="en-US" dirty="0" err="1" smtClean="0"/>
              <a:t>năng</a:t>
            </a:r>
            <a:r>
              <a:rPr lang="en-US" dirty="0" smtClean="0"/>
              <a:t> </a:t>
            </a:r>
            <a:r>
              <a:rPr lang="en-US" dirty="0" err="1" smtClean="0"/>
              <a:t>khác</a:t>
            </a:r>
            <a:r>
              <a:rPr lang="en-US" dirty="0" smtClean="0"/>
              <a:t> </a:t>
            </a:r>
            <a:r>
              <a:rPr lang="en-US" dirty="0" err="1" smtClean="0"/>
              <a:t>nhau</a:t>
            </a:r>
            <a:endParaRPr lang="en-US" dirty="0" smtClean="0"/>
          </a:p>
          <a:p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thể</a:t>
            </a:r>
            <a:r>
              <a:rPr lang="en-US" dirty="0" smtClean="0"/>
              <a:t> </a:t>
            </a:r>
            <a:r>
              <a:rPr lang="en-US" dirty="0" err="1" smtClean="0"/>
              <a:t>được</a:t>
            </a:r>
            <a:r>
              <a:rPr lang="en-US" dirty="0" smtClean="0"/>
              <a:t> </a:t>
            </a:r>
            <a:r>
              <a:rPr lang="en-US" dirty="0" err="1" smtClean="0"/>
              <a:t>sử</a:t>
            </a:r>
            <a:r>
              <a:rPr lang="en-US" dirty="0" smtClean="0"/>
              <a:t> </a:t>
            </a:r>
            <a:r>
              <a:rPr lang="en-US" dirty="0" err="1" smtClean="0"/>
              <a:t>dụng</a:t>
            </a:r>
            <a:r>
              <a:rPr lang="en-US" dirty="0" smtClean="0"/>
              <a:t> </a:t>
            </a:r>
            <a:r>
              <a:rPr lang="en-US" dirty="0" err="1" smtClean="0"/>
              <a:t>cho</a:t>
            </a:r>
            <a:r>
              <a:rPr lang="en-US" dirty="0" smtClean="0"/>
              <a:t> </a:t>
            </a:r>
            <a:r>
              <a:rPr lang="en-US" dirty="0" err="1" smtClean="0"/>
              <a:t>dữ</a:t>
            </a:r>
            <a:r>
              <a:rPr lang="en-US" dirty="0" smtClean="0"/>
              <a:t> </a:t>
            </a:r>
            <a:r>
              <a:rPr lang="en-US" dirty="0" err="1" smtClean="0"/>
              <a:t>liệu</a:t>
            </a:r>
            <a:r>
              <a:rPr lang="en-US" dirty="0" smtClean="0"/>
              <a:t> </a:t>
            </a:r>
            <a:r>
              <a:rPr lang="en-US" dirty="0" err="1" smtClean="0"/>
              <a:t>hoặc</a:t>
            </a:r>
            <a:r>
              <a:rPr lang="en-US" dirty="0" smtClean="0"/>
              <a:t> </a:t>
            </a:r>
            <a:r>
              <a:rPr lang="en-US" dirty="0" err="1" smtClean="0"/>
              <a:t>định</a:t>
            </a:r>
            <a:r>
              <a:rPr lang="en-US" dirty="0" smtClean="0"/>
              <a:t> </a:t>
            </a:r>
            <a:r>
              <a:rPr lang="en-US" dirty="0" err="1" smtClean="0"/>
              <a:t>địa</a:t>
            </a:r>
            <a:r>
              <a:rPr lang="en-US" dirty="0" smtClean="0"/>
              <a:t> </a:t>
            </a:r>
            <a:r>
              <a:rPr lang="en-US" dirty="0" err="1" smtClean="0"/>
              <a:t>chỉ</a:t>
            </a:r>
            <a:endParaRPr lang="en-US" dirty="0" smtClean="0"/>
          </a:p>
          <a:p>
            <a:r>
              <a:rPr lang="en-US" dirty="0" smtClean="0"/>
              <a:t>So </a:t>
            </a:r>
            <a:r>
              <a:rPr lang="en-US" dirty="0" err="1" smtClean="0"/>
              <a:t>sánh</a:t>
            </a:r>
            <a:r>
              <a:rPr lang="en-US" dirty="0" smtClean="0"/>
              <a:t> </a:t>
            </a:r>
            <a:r>
              <a:rPr lang="en-US" dirty="0" err="1" smtClean="0"/>
              <a:t>thanh</a:t>
            </a:r>
            <a:r>
              <a:rPr lang="en-US" dirty="0" smtClean="0"/>
              <a:t> </a:t>
            </a:r>
            <a:r>
              <a:rPr lang="en-US" dirty="0" err="1" smtClean="0"/>
              <a:t>ghi</a:t>
            </a:r>
            <a:r>
              <a:rPr lang="en-US" dirty="0" smtClean="0"/>
              <a:t> </a:t>
            </a:r>
            <a:r>
              <a:rPr lang="en-US" dirty="0" err="1" smtClean="0"/>
              <a:t>đa</a:t>
            </a:r>
            <a:r>
              <a:rPr lang="en-US" dirty="0" smtClean="0"/>
              <a:t> </a:t>
            </a:r>
            <a:r>
              <a:rPr lang="en-US" dirty="0" err="1" smtClean="0"/>
              <a:t>năng</a:t>
            </a:r>
            <a:r>
              <a:rPr lang="en-US" dirty="0" smtClean="0"/>
              <a:t>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chuyên</a:t>
            </a:r>
            <a:r>
              <a:rPr lang="en-US" dirty="0" smtClean="0"/>
              <a:t> </a:t>
            </a:r>
            <a:r>
              <a:rPr lang="en-US" dirty="0" err="1" smtClean="0"/>
              <a:t>dụng</a:t>
            </a:r>
            <a:endParaRPr lang="en-US" dirty="0" smtClean="0"/>
          </a:p>
          <a:p>
            <a:pPr lvl="1"/>
            <a:r>
              <a:rPr lang="en-US" dirty="0" err="1" smtClean="0"/>
              <a:t>Đa</a:t>
            </a:r>
            <a:r>
              <a:rPr lang="en-US" dirty="0" smtClean="0"/>
              <a:t> </a:t>
            </a:r>
            <a:r>
              <a:rPr lang="en-US" dirty="0" err="1" smtClean="0"/>
              <a:t>năng</a:t>
            </a:r>
            <a:r>
              <a:rPr lang="en-US" dirty="0" smtClean="0"/>
              <a:t>: </a:t>
            </a:r>
          </a:p>
          <a:p>
            <a:pPr lvl="2"/>
            <a:r>
              <a:rPr lang="en-US" dirty="0" err="1" smtClean="0"/>
              <a:t>Tăng</a:t>
            </a:r>
            <a:r>
              <a:rPr lang="en-US" dirty="0" smtClean="0"/>
              <a:t> </a:t>
            </a:r>
            <a:r>
              <a:rPr lang="en-US" dirty="0" err="1" smtClean="0"/>
              <a:t>lựa</a:t>
            </a:r>
            <a:r>
              <a:rPr lang="en-US" dirty="0" smtClean="0"/>
              <a:t> </a:t>
            </a:r>
            <a:r>
              <a:rPr lang="en-US" dirty="0" err="1" smtClean="0"/>
              <a:t>chọn</a:t>
            </a:r>
            <a:r>
              <a:rPr lang="en-US" dirty="0" smtClean="0"/>
              <a:t> </a:t>
            </a:r>
            <a:r>
              <a:rPr lang="en-US" dirty="0" err="1" smtClean="0"/>
              <a:t>cho</a:t>
            </a:r>
            <a:r>
              <a:rPr lang="en-US" dirty="0" smtClean="0"/>
              <a:t> </a:t>
            </a:r>
            <a:r>
              <a:rPr lang="en-US" dirty="0" err="1" smtClean="0"/>
              <a:t>lập</a:t>
            </a:r>
            <a:r>
              <a:rPr lang="en-US" dirty="0" smtClean="0"/>
              <a:t> </a:t>
            </a:r>
            <a:r>
              <a:rPr lang="en-US" dirty="0" err="1" smtClean="0"/>
              <a:t>trình</a:t>
            </a:r>
            <a:r>
              <a:rPr lang="en-US" dirty="0" smtClean="0"/>
              <a:t> </a:t>
            </a:r>
            <a:r>
              <a:rPr lang="en-US" dirty="0" err="1" smtClean="0"/>
              <a:t>viên</a:t>
            </a:r>
            <a:r>
              <a:rPr lang="en-US" dirty="0" smtClean="0"/>
              <a:t>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linh</a:t>
            </a:r>
            <a:r>
              <a:rPr lang="en-US" dirty="0" smtClean="0"/>
              <a:t> </a:t>
            </a:r>
            <a:r>
              <a:rPr lang="en-US" dirty="0" err="1" smtClean="0"/>
              <a:t>hoạt</a:t>
            </a:r>
            <a:endParaRPr lang="en-US" dirty="0" smtClean="0"/>
          </a:p>
          <a:p>
            <a:pPr lvl="2"/>
            <a:r>
              <a:rPr lang="en-US" dirty="0" err="1" smtClean="0"/>
              <a:t>Tăng</a:t>
            </a:r>
            <a:r>
              <a:rPr lang="en-US" dirty="0" smtClean="0"/>
              <a:t> </a:t>
            </a:r>
            <a:r>
              <a:rPr lang="en-US" dirty="0" err="1" smtClean="0"/>
              <a:t>độ</a:t>
            </a:r>
            <a:r>
              <a:rPr lang="en-US" dirty="0" smtClean="0"/>
              <a:t> </a:t>
            </a:r>
            <a:r>
              <a:rPr lang="en-US" dirty="0" err="1" smtClean="0"/>
              <a:t>phức</a:t>
            </a:r>
            <a:r>
              <a:rPr lang="en-US" dirty="0" smtClean="0"/>
              <a:t> </a:t>
            </a:r>
            <a:r>
              <a:rPr lang="en-US" dirty="0" err="1" smtClean="0"/>
              <a:t>tạp</a:t>
            </a:r>
            <a:r>
              <a:rPr lang="en-US" dirty="0" smtClean="0"/>
              <a:t>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kích</a:t>
            </a:r>
            <a:r>
              <a:rPr lang="en-US" dirty="0" smtClean="0"/>
              <a:t> </a:t>
            </a:r>
            <a:r>
              <a:rPr lang="en-US" dirty="0" err="1" smtClean="0"/>
              <a:t>thước</a:t>
            </a:r>
            <a:r>
              <a:rPr lang="en-US" dirty="0" smtClean="0"/>
              <a:t> </a:t>
            </a:r>
            <a:r>
              <a:rPr lang="en-US" dirty="0" err="1" smtClean="0"/>
              <a:t>lệnh</a:t>
            </a:r>
            <a:endParaRPr lang="en-US" dirty="0" smtClean="0"/>
          </a:p>
          <a:p>
            <a:pPr lvl="1"/>
            <a:r>
              <a:rPr lang="en-US" dirty="0" err="1" smtClean="0"/>
              <a:t>Chuyên</a:t>
            </a:r>
            <a:r>
              <a:rPr lang="en-US" dirty="0" smtClean="0"/>
              <a:t> </a:t>
            </a:r>
            <a:r>
              <a:rPr lang="en-US" dirty="0" err="1" smtClean="0"/>
              <a:t>dụng</a:t>
            </a:r>
            <a:r>
              <a:rPr lang="en-US" dirty="0" smtClean="0"/>
              <a:t>:</a:t>
            </a:r>
          </a:p>
          <a:p>
            <a:pPr lvl="2"/>
            <a:r>
              <a:rPr lang="en-US" dirty="0" err="1" smtClean="0"/>
              <a:t>Lệnh</a:t>
            </a:r>
            <a:r>
              <a:rPr lang="en-US" dirty="0" smtClean="0"/>
              <a:t> </a:t>
            </a:r>
            <a:r>
              <a:rPr lang="en-US" dirty="0" err="1" smtClean="0"/>
              <a:t>nhỏ</a:t>
            </a:r>
            <a:r>
              <a:rPr lang="en-US" dirty="0" smtClean="0"/>
              <a:t> </a:t>
            </a:r>
            <a:r>
              <a:rPr lang="en-US" dirty="0" err="1" smtClean="0"/>
              <a:t>hơn</a:t>
            </a:r>
            <a:r>
              <a:rPr lang="en-US" dirty="0" smtClean="0"/>
              <a:t>, </a:t>
            </a:r>
            <a:r>
              <a:rPr lang="en-US" dirty="0" err="1" smtClean="0"/>
              <a:t>nhanh</a:t>
            </a:r>
            <a:r>
              <a:rPr lang="en-US" dirty="0" smtClean="0"/>
              <a:t> </a:t>
            </a:r>
            <a:r>
              <a:rPr lang="en-US" dirty="0" err="1" smtClean="0"/>
              <a:t>hơn</a:t>
            </a:r>
            <a:endParaRPr lang="en-US" dirty="0" smtClean="0"/>
          </a:p>
          <a:p>
            <a:pPr lvl="2"/>
            <a:r>
              <a:rPr lang="en-US" dirty="0" err="1" smtClean="0"/>
              <a:t>Ít</a:t>
            </a:r>
            <a:r>
              <a:rPr lang="en-US" dirty="0" smtClean="0"/>
              <a:t> </a:t>
            </a:r>
            <a:r>
              <a:rPr lang="en-US" dirty="0" err="1" smtClean="0"/>
              <a:t>linh</a:t>
            </a:r>
            <a:r>
              <a:rPr lang="en-US" dirty="0" smtClean="0"/>
              <a:t> </a:t>
            </a:r>
            <a:r>
              <a:rPr lang="en-US" dirty="0" err="1" smtClean="0"/>
              <a:t>hoạt</a:t>
            </a:r>
            <a:r>
              <a:rPr lang="en-US" dirty="0" smtClean="0"/>
              <a:t> </a:t>
            </a:r>
            <a:r>
              <a:rPr lang="en-US" dirty="0" err="1" smtClean="0"/>
              <a:t>hơn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7071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Thanh</a:t>
            </a:r>
            <a:r>
              <a:rPr lang="en-US" dirty="0" smtClean="0"/>
              <a:t> </a:t>
            </a:r>
            <a:r>
              <a:rPr lang="en-US" dirty="0" err="1" smtClean="0"/>
              <a:t>ghi</a:t>
            </a:r>
            <a:r>
              <a:rPr lang="en-US" dirty="0" smtClean="0"/>
              <a:t> </a:t>
            </a:r>
            <a:r>
              <a:rPr lang="en-US" dirty="0" err="1" smtClean="0"/>
              <a:t>dữ</a:t>
            </a:r>
            <a:r>
              <a:rPr lang="en-US" dirty="0" smtClean="0"/>
              <a:t> </a:t>
            </a:r>
            <a:r>
              <a:rPr lang="en-US" dirty="0" err="1" smtClean="0"/>
              <a:t>liệu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Chứa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dữ</a:t>
            </a:r>
            <a:r>
              <a:rPr lang="en-US" dirty="0" smtClean="0"/>
              <a:t> </a:t>
            </a:r>
            <a:r>
              <a:rPr lang="en-US" dirty="0" err="1" smtClean="0"/>
              <a:t>liệu</a:t>
            </a:r>
            <a:r>
              <a:rPr lang="en-US" dirty="0" smtClean="0"/>
              <a:t> </a:t>
            </a:r>
            <a:r>
              <a:rPr lang="en-US" dirty="0" err="1" smtClean="0"/>
              <a:t>tạm</a:t>
            </a:r>
            <a:r>
              <a:rPr lang="en-US" dirty="0" smtClean="0"/>
              <a:t> </a:t>
            </a:r>
            <a:r>
              <a:rPr lang="en-US" dirty="0" err="1" smtClean="0"/>
              <a:t>thời</a:t>
            </a:r>
            <a:r>
              <a:rPr lang="en-US" dirty="0" smtClean="0"/>
              <a:t> </a:t>
            </a:r>
            <a:r>
              <a:rPr lang="en-US" dirty="0" err="1" smtClean="0"/>
              <a:t>hoặc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kết</a:t>
            </a:r>
            <a:r>
              <a:rPr lang="en-US" dirty="0" smtClean="0"/>
              <a:t> </a:t>
            </a:r>
            <a:r>
              <a:rPr lang="en-US" dirty="0" err="1" smtClean="0"/>
              <a:t>quả</a:t>
            </a:r>
            <a:r>
              <a:rPr lang="en-US" dirty="0" smtClean="0"/>
              <a:t> </a:t>
            </a:r>
            <a:r>
              <a:rPr lang="en-US" dirty="0" err="1" smtClean="0"/>
              <a:t>trung</a:t>
            </a:r>
            <a:r>
              <a:rPr lang="en-US" dirty="0" smtClean="0"/>
              <a:t> </a:t>
            </a:r>
            <a:r>
              <a:rPr lang="en-US" dirty="0" err="1" smtClean="0"/>
              <a:t>gian</a:t>
            </a:r>
            <a:endParaRPr lang="en-US" dirty="0" smtClean="0"/>
          </a:p>
          <a:p>
            <a:r>
              <a:rPr lang="en-US" dirty="0" err="1" smtClean="0"/>
              <a:t>Cần</a:t>
            </a:r>
            <a:r>
              <a:rPr lang="en-US" dirty="0" smtClean="0"/>
              <a:t> </a:t>
            </a:r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nhiều</a:t>
            </a:r>
            <a:r>
              <a:rPr lang="en-US" dirty="0" smtClean="0"/>
              <a:t> </a:t>
            </a:r>
            <a:r>
              <a:rPr lang="en-US" dirty="0" err="1" smtClean="0"/>
              <a:t>thanh</a:t>
            </a:r>
            <a:r>
              <a:rPr lang="en-US" dirty="0" smtClean="0"/>
              <a:t> </a:t>
            </a:r>
            <a:r>
              <a:rPr lang="en-US" dirty="0" err="1" smtClean="0"/>
              <a:t>ghi</a:t>
            </a:r>
            <a:r>
              <a:rPr lang="en-US" dirty="0" smtClean="0"/>
              <a:t> </a:t>
            </a:r>
            <a:r>
              <a:rPr lang="en-US" dirty="0" err="1" smtClean="0"/>
              <a:t>dữ</a:t>
            </a:r>
            <a:r>
              <a:rPr lang="en-US" dirty="0" smtClean="0"/>
              <a:t> </a:t>
            </a:r>
            <a:r>
              <a:rPr lang="en-US" dirty="0" err="1" smtClean="0"/>
              <a:t>liệu</a:t>
            </a:r>
            <a:endParaRPr lang="en-US" dirty="0" smtClean="0"/>
          </a:p>
          <a:p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thanh</a:t>
            </a:r>
            <a:r>
              <a:rPr lang="en-US" dirty="0" smtClean="0"/>
              <a:t> </a:t>
            </a:r>
            <a:r>
              <a:rPr lang="en-US" dirty="0" err="1" smtClean="0"/>
              <a:t>ghi</a:t>
            </a:r>
            <a:r>
              <a:rPr lang="en-US" dirty="0" smtClean="0"/>
              <a:t> </a:t>
            </a:r>
            <a:r>
              <a:rPr lang="en-US" dirty="0" err="1" smtClean="0"/>
              <a:t>số</a:t>
            </a:r>
            <a:r>
              <a:rPr lang="en-US" dirty="0" smtClean="0"/>
              <a:t> </a:t>
            </a:r>
            <a:r>
              <a:rPr lang="en-US" dirty="0" err="1" smtClean="0"/>
              <a:t>nguyên</a:t>
            </a:r>
            <a:r>
              <a:rPr lang="en-US" dirty="0" smtClean="0"/>
              <a:t> 8, 16, 32, 64 bit</a:t>
            </a:r>
          </a:p>
          <a:p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thanh</a:t>
            </a:r>
            <a:r>
              <a:rPr lang="en-US" dirty="0" smtClean="0"/>
              <a:t> </a:t>
            </a:r>
            <a:r>
              <a:rPr lang="en-US" dirty="0" err="1" smtClean="0"/>
              <a:t>ghi</a:t>
            </a:r>
            <a:r>
              <a:rPr lang="en-US" dirty="0" smtClean="0"/>
              <a:t> </a:t>
            </a:r>
            <a:r>
              <a:rPr lang="en-US" dirty="0" err="1" smtClean="0"/>
              <a:t>số</a:t>
            </a:r>
            <a:r>
              <a:rPr lang="en-US" dirty="0" smtClean="0"/>
              <a:t> </a:t>
            </a:r>
            <a:r>
              <a:rPr lang="en-US" dirty="0" err="1" smtClean="0"/>
              <a:t>dấu</a:t>
            </a:r>
            <a:r>
              <a:rPr lang="en-US" dirty="0" smtClean="0"/>
              <a:t> </a:t>
            </a:r>
            <a:r>
              <a:rPr lang="en-US" dirty="0" err="1" smtClean="0"/>
              <a:t>phẩy</a:t>
            </a:r>
            <a:r>
              <a:rPr lang="en-US" dirty="0" smtClean="0"/>
              <a:t> </a:t>
            </a:r>
            <a:r>
              <a:rPr lang="en-US" dirty="0" err="1" smtClean="0"/>
              <a:t>động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5112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Thanh</a:t>
            </a:r>
            <a:r>
              <a:rPr lang="en-US" dirty="0" smtClean="0"/>
              <a:t> </a:t>
            </a:r>
            <a:r>
              <a:rPr lang="en-US" dirty="0" err="1" smtClean="0"/>
              <a:t>ghi</a:t>
            </a:r>
            <a:r>
              <a:rPr lang="en-US" dirty="0" smtClean="0"/>
              <a:t> </a:t>
            </a:r>
            <a:r>
              <a:rPr lang="en-US" dirty="0" err="1" smtClean="0"/>
              <a:t>địa</a:t>
            </a:r>
            <a:r>
              <a:rPr lang="en-US" dirty="0" smtClean="0"/>
              <a:t> </a:t>
            </a:r>
            <a:r>
              <a:rPr lang="en-US" dirty="0" err="1" smtClean="0"/>
              <a:t>chỉ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 </a:t>
            </a:r>
            <a:r>
              <a:rPr lang="en-US" dirty="0" err="1" smtClean="0"/>
              <a:t>trỏ</a:t>
            </a:r>
            <a:r>
              <a:rPr lang="en-US" dirty="0" smtClean="0"/>
              <a:t> </a:t>
            </a:r>
            <a:r>
              <a:rPr lang="en-US" dirty="0" err="1" smtClean="0"/>
              <a:t>dữ</a:t>
            </a:r>
            <a:r>
              <a:rPr lang="en-US" dirty="0" smtClean="0"/>
              <a:t> </a:t>
            </a:r>
            <a:r>
              <a:rPr lang="en-US" dirty="0" err="1" smtClean="0"/>
              <a:t>liệu</a:t>
            </a:r>
            <a:r>
              <a:rPr lang="en-US" dirty="0" smtClean="0"/>
              <a:t> DP (</a:t>
            </a:r>
            <a:r>
              <a:rPr lang="en-US" dirty="0"/>
              <a:t>D</a:t>
            </a:r>
            <a:r>
              <a:rPr lang="en-US" dirty="0" smtClean="0"/>
              <a:t>ata Pointer)</a:t>
            </a:r>
          </a:p>
          <a:p>
            <a:r>
              <a:rPr lang="en-US" dirty="0" smtClean="0"/>
              <a:t>Con </a:t>
            </a:r>
            <a:r>
              <a:rPr lang="en-US" dirty="0" err="1" smtClean="0"/>
              <a:t>trỏ</a:t>
            </a:r>
            <a:r>
              <a:rPr lang="en-US" dirty="0" smtClean="0"/>
              <a:t> </a:t>
            </a:r>
            <a:r>
              <a:rPr lang="en-US" dirty="0" err="1" smtClean="0"/>
              <a:t>ngăn</a:t>
            </a:r>
            <a:r>
              <a:rPr lang="en-US" dirty="0" smtClean="0"/>
              <a:t> </a:t>
            </a:r>
            <a:r>
              <a:rPr lang="en-US" dirty="0" err="1" smtClean="0"/>
              <a:t>xếp</a:t>
            </a:r>
            <a:r>
              <a:rPr lang="en-US" dirty="0" smtClean="0"/>
              <a:t> SP (Stack Pointer)</a:t>
            </a:r>
          </a:p>
          <a:p>
            <a:r>
              <a:rPr lang="en-US" dirty="0" err="1" smtClean="0"/>
              <a:t>Thanh</a:t>
            </a:r>
            <a:r>
              <a:rPr lang="en-US" dirty="0" smtClean="0"/>
              <a:t> </a:t>
            </a:r>
            <a:r>
              <a:rPr lang="en-US" dirty="0" err="1" smtClean="0"/>
              <a:t>ghi</a:t>
            </a:r>
            <a:r>
              <a:rPr lang="en-US" dirty="0" smtClean="0"/>
              <a:t> </a:t>
            </a:r>
            <a:r>
              <a:rPr lang="en-US" dirty="0" err="1" smtClean="0"/>
              <a:t>cơ</a:t>
            </a:r>
            <a:r>
              <a:rPr lang="en-US" dirty="0" smtClean="0"/>
              <a:t> </a:t>
            </a:r>
            <a:r>
              <a:rPr lang="en-US" dirty="0" err="1" smtClean="0"/>
              <a:t>sở</a:t>
            </a:r>
            <a:r>
              <a:rPr lang="en-US" dirty="0" smtClean="0"/>
              <a:t>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thanh</a:t>
            </a:r>
            <a:r>
              <a:rPr lang="en-US" dirty="0" smtClean="0"/>
              <a:t> </a:t>
            </a:r>
            <a:r>
              <a:rPr lang="en-US" dirty="0" err="1" smtClean="0"/>
              <a:t>ghi</a:t>
            </a:r>
            <a:r>
              <a:rPr lang="en-US" dirty="0" smtClean="0"/>
              <a:t> </a:t>
            </a:r>
            <a:r>
              <a:rPr lang="en-US" dirty="0" err="1" smtClean="0"/>
              <a:t>chỉ</a:t>
            </a:r>
            <a:r>
              <a:rPr lang="en-US" dirty="0" smtClean="0"/>
              <a:t> </a:t>
            </a:r>
            <a:r>
              <a:rPr lang="en-US" dirty="0" err="1" smtClean="0"/>
              <a:t>số</a:t>
            </a:r>
            <a:r>
              <a:rPr lang="en-US" dirty="0" smtClean="0"/>
              <a:t> (Base Register &amp; Index Register)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3199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Từ</a:t>
            </a:r>
            <a:r>
              <a:rPr lang="en-US" dirty="0" smtClean="0"/>
              <a:t> </a:t>
            </a:r>
            <a:r>
              <a:rPr lang="en-US" dirty="0" err="1" smtClean="0"/>
              <a:t>trạng</a:t>
            </a:r>
            <a:r>
              <a:rPr lang="en-US" dirty="0" smtClean="0"/>
              <a:t> </a:t>
            </a:r>
            <a:r>
              <a:rPr lang="en-US" dirty="0" err="1" smtClean="0"/>
              <a:t>thái</a:t>
            </a:r>
            <a:r>
              <a:rPr lang="en-US" dirty="0" smtClean="0"/>
              <a:t> </a:t>
            </a:r>
            <a:r>
              <a:rPr lang="en-US" dirty="0" err="1" smtClean="0"/>
              <a:t>chương</a:t>
            </a:r>
            <a:r>
              <a:rPr lang="en-US" dirty="0" smtClean="0"/>
              <a:t> </a:t>
            </a:r>
            <a:r>
              <a:rPr lang="en-US" dirty="0" err="1" smtClean="0"/>
              <a:t>trình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(Program Status Word – PSW)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9370" y="1431235"/>
            <a:ext cx="8714630" cy="4866198"/>
          </a:xfrm>
        </p:spPr>
        <p:txBody>
          <a:bodyPr/>
          <a:lstStyle/>
          <a:p>
            <a:r>
              <a:rPr lang="en-US" dirty="0" err="1" smtClean="0"/>
              <a:t>Thanh</a:t>
            </a:r>
            <a:r>
              <a:rPr lang="en-US" dirty="0" smtClean="0"/>
              <a:t> </a:t>
            </a:r>
            <a:r>
              <a:rPr lang="en-US" dirty="0" err="1" smtClean="0"/>
              <a:t>ghi</a:t>
            </a:r>
            <a:r>
              <a:rPr lang="en-US" dirty="0" smtClean="0"/>
              <a:t> </a:t>
            </a:r>
            <a:r>
              <a:rPr lang="en-US" dirty="0" err="1" smtClean="0"/>
              <a:t>hoặc</a:t>
            </a:r>
            <a:r>
              <a:rPr lang="en-US" dirty="0" smtClean="0"/>
              <a:t> </a:t>
            </a:r>
            <a:r>
              <a:rPr lang="en-US" dirty="0" err="1" smtClean="0"/>
              <a:t>tập</a:t>
            </a:r>
            <a:r>
              <a:rPr lang="en-US" dirty="0" smtClean="0"/>
              <a:t> </a:t>
            </a:r>
            <a:r>
              <a:rPr lang="en-US" dirty="0" err="1" smtClean="0"/>
              <a:t>hợp</a:t>
            </a:r>
            <a:r>
              <a:rPr lang="en-US" dirty="0" smtClean="0"/>
              <a:t> </a:t>
            </a:r>
            <a:r>
              <a:rPr lang="en-US" dirty="0" err="1" smtClean="0"/>
              <a:t>thanh</a:t>
            </a:r>
            <a:r>
              <a:rPr lang="en-US" dirty="0" smtClean="0"/>
              <a:t> </a:t>
            </a:r>
            <a:r>
              <a:rPr lang="en-US" dirty="0" err="1" smtClean="0"/>
              <a:t>ghi</a:t>
            </a:r>
            <a:r>
              <a:rPr lang="en-US" dirty="0" smtClean="0"/>
              <a:t> </a:t>
            </a:r>
            <a:r>
              <a:rPr lang="en-US" dirty="0" err="1" smtClean="0"/>
              <a:t>chứa</a:t>
            </a:r>
            <a:r>
              <a:rPr lang="en-US" dirty="0" smtClean="0"/>
              <a:t> </a:t>
            </a:r>
            <a:r>
              <a:rPr lang="en-US" dirty="0" err="1" smtClean="0"/>
              <a:t>thông</a:t>
            </a:r>
            <a:r>
              <a:rPr lang="en-US" dirty="0" smtClean="0"/>
              <a:t> tin </a:t>
            </a:r>
            <a:r>
              <a:rPr lang="en-US" dirty="0" err="1" smtClean="0"/>
              <a:t>trạng</a:t>
            </a:r>
            <a:r>
              <a:rPr lang="en-US" dirty="0" smtClean="0"/>
              <a:t> </a:t>
            </a:r>
            <a:r>
              <a:rPr lang="en-US" dirty="0" err="1" smtClean="0"/>
              <a:t>thái</a:t>
            </a:r>
            <a:r>
              <a:rPr lang="en-US" dirty="0" smtClean="0"/>
              <a:t>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mã</a:t>
            </a:r>
            <a:r>
              <a:rPr lang="en-US" dirty="0" smtClean="0"/>
              <a:t> </a:t>
            </a:r>
            <a:r>
              <a:rPr lang="en-US" dirty="0" err="1" smtClean="0"/>
              <a:t>điều</a:t>
            </a:r>
            <a:r>
              <a:rPr lang="en-US" dirty="0" smtClean="0"/>
              <a:t> </a:t>
            </a:r>
            <a:r>
              <a:rPr lang="en-US" dirty="0" err="1" smtClean="0"/>
              <a:t>kiện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trường</a:t>
            </a:r>
            <a:r>
              <a:rPr lang="en-US" dirty="0" smtClean="0"/>
              <a:t> </a:t>
            </a:r>
            <a:r>
              <a:rPr lang="en-US" dirty="0" err="1" smtClean="0"/>
              <a:t>hoặc</a:t>
            </a:r>
            <a:r>
              <a:rPr lang="en-US" dirty="0" smtClean="0"/>
              <a:t> </a:t>
            </a:r>
            <a:r>
              <a:rPr lang="en-US" dirty="0" err="1" smtClean="0"/>
              <a:t>cờ</a:t>
            </a:r>
            <a:r>
              <a:rPr lang="en-US" dirty="0" smtClean="0"/>
              <a:t> </a:t>
            </a:r>
            <a:r>
              <a:rPr lang="en-US" dirty="0" err="1" smtClean="0"/>
              <a:t>phổ</a:t>
            </a:r>
            <a:r>
              <a:rPr lang="en-US" dirty="0" smtClean="0"/>
              <a:t> </a:t>
            </a:r>
            <a:r>
              <a:rPr lang="en-US" dirty="0" err="1" smtClean="0"/>
              <a:t>biến</a:t>
            </a:r>
            <a:r>
              <a:rPr lang="en-US" dirty="0" smtClean="0"/>
              <a:t> </a:t>
            </a:r>
            <a:r>
              <a:rPr lang="en-US" dirty="0" err="1" smtClean="0"/>
              <a:t>gồm</a:t>
            </a:r>
            <a:r>
              <a:rPr lang="en-US" dirty="0" smtClean="0"/>
              <a:t>:</a:t>
            </a:r>
          </a:p>
          <a:p>
            <a:pPr lvl="1"/>
            <a:r>
              <a:rPr lang="en-US" dirty="0" err="1" smtClean="0"/>
              <a:t>Cờ</a:t>
            </a:r>
            <a:r>
              <a:rPr lang="en-US" dirty="0" smtClean="0"/>
              <a:t> zero: </a:t>
            </a:r>
            <a:r>
              <a:rPr lang="en-US" dirty="0" err="1" smtClean="0"/>
              <a:t>được</a:t>
            </a:r>
            <a:r>
              <a:rPr lang="en-US" dirty="0" smtClean="0"/>
              <a:t> </a:t>
            </a:r>
            <a:r>
              <a:rPr lang="en-US" dirty="0" err="1" smtClean="0"/>
              <a:t>thiết</a:t>
            </a:r>
            <a:r>
              <a:rPr lang="en-US" dirty="0" smtClean="0"/>
              <a:t> </a:t>
            </a:r>
            <a:r>
              <a:rPr lang="en-US" dirty="0" err="1" smtClean="0"/>
              <a:t>lập</a:t>
            </a:r>
            <a:r>
              <a:rPr lang="en-US" dirty="0" smtClean="0"/>
              <a:t> </a:t>
            </a:r>
            <a:r>
              <a:rPr lang="en-US" dirty="0" err="1" smtClean="0"/>
              <a:t>lên</a:t>
            </a:r>
            <a:r>
              <a:rPr lang="en-US" dirty="0" smtClean="0"/>
              <a:t> 1 </a:t>
            </a:r>
            <a:r>
              <a:rPr lang="en-US" dirty="0" err="1" smtClean="0"/>
              <a:t>khi</a:t>
            </a:r>
            <a:r>
              <a:rPr lang="en-US" dirty="0" smtClean="0"/>
              <a:t> </a:t>
            </a:r>
            <a:r>
              <a:rPr lang="en-US" dirty="0" err="1" smtClean="0"/>
              <a:t>kết</a:t>
            </a:r>
            <a:r>
              <a:rPr lang="en-US" dirty="0" smtClean="0"/>
              <a:t> </a:t>
            </a:r>
            <a:r>
              <a:rPr lang="en-US" dirty="0" err="1" smtClean="0"/>
              <a:t>quả</a:t>
            </a:r>
            <a:r>
              <a:rPr lang="en-US" dirty="0" smtClean="0"/>
              <a:t> </a:t>
            </a:r>
            <a:r>
              <a:rPr lang="en-US" dirty="0" err="1" smtClean="0"/>
              <a:t>của</a:t>
            </a:r>
            <a:r>
              <a:rPr lang="en-US" dirty="0" smtClean="0"/>
              <a:t> </a:t>
            </a:r>
            <a:r>
              <a:rPr lang="en-US" dirty="0" err="1" smtClean="0"/>
              <a:t>phép</a:t>
            </a:r>
            <a:r>
              <a:rPr lang="en-US" dirty="0" smtClean="0"/>
              <a:t> </a:t>
            </a:r>
            <a:r>
              <a:rPr lang="en-US" dirty="0" err="1" smtClean="0"/>
              <a:t>toán</a:t>
            </a:r>
            <a:r>
              <a:rPr lang="en-US" dirty="0" smtClean="0"/>
              <a:t> </a:t>
            </a:r>
            <a:r>
              <a:rPr lang="en-US" dirty="0" err="1" smtClean="0"/>
              <a:t>bằng</a:t>
            </a:r>
            <a:r>
              <a:rPr lang="en-US" dirty="0" smtClean="0"/>
              <a:t> 0</a:t>
            </a:r>
          </a:p>
          <a:p>
            <a:pPr lvl="1"/>
            <a:r>
              <a:rPr lang="en-US" dirty="0" err="1" smtClean="0"/>
              <a:t>Cờ</a:t>
            </a:r>
            <a:r>
              <a:rPr lang="en-US" dirty="0" smtClean="0"/>
              <a:t> Sign: </a:t>
            </a:r>
            <a:r>
              <a:rPr lang="en-US" dirty="0" err="1" smtClean="0"/>
              <a:t>được</a:t>
            </a:r>
            <a:r>
              <a:rPr lang="en-US" dirty="0" smtClean="0"/>
              <a:t> </a:t>
            </a:r>
            <a:r>
              <a:rPr lang="en-US" dirty="0" err="1" smtClean="0"/>
              <a:t>thiết</a:t>
            </a:r>
            <a:r>
              <a:rPr lang="en-US" dirty="0" smtClean="0"/>
              <a:t> </a:t>
            </a:r>
            <a:r>
              <a:rPr lang="en-US" dirty="0" err="1" smtClean="0"/>
              <a:t>lập</a:t>
            </a:r>
            <a:r>
              <a:rPr lang="en-US" dirty="0" smtClean="0"/>
              <a:t> </a:t>
            </a:r>
            <a:r>
              <a:rPr lang="en-US" dirty="0" err="1" smtClean="0"/>
              <a:t>lên</a:t>
            </a:r>
            <a:r>
              <a:rPr lang="en-US" dirty="0" smtClean="0"/>
              <a:t> 1 </a:t>
            </a:r>
            <a:r>
              <a:rPr lang="en-US" dirty="0" err="1" smtClean="0"/>
              <a:t>khi</a:t>
            </a:r>
            <a:r>
              <a:rPr lang="en-US" dirty="0" smtClean="0"/>
              <a:t> </a:t>
            </a:r>
            <a:r>
              <a:rPr lang="en-US" dirty="0" err="1" smtClean="0"/>
              <a:t>kết</a:t>
            </a:r>
            <a:r>
              <a:rPr lang="en-US" dirty="0" smtClean="0"/>
              <a:t> </a:t>
            </a:r>
            <a:r>
              <a:rPr lang="en-US" dirty="0" err="1" smtClean="0"/>
              <a:t>quả</a:t>
            </a:r>
            <a:r>
              <a:rPr lang="en-US" dirty="0" smtClean="0"/>
              <a:t> </a:t>
            </a:r>
            <a:r>
              <a:rPr lang="en-US" dirty="0" err="1" smtClean="0"/>
              <a:t>phép</a:t>
            </a:r>
            <a:r>
              <a:rPr lang="en-US" dirty="0" smtClean="0"/>
              <a:t> </a:t>
            </a:r>
            <a:r>
              <a:rPr lang="en-US" dirty="0" err="1" smtClean="0"/>
              <a:t>toán</a:t>
            </a:r>
            <a:r>
              <a:rPr lang="en-US" dirty="0" smtClean="0"/>
              <a:t> </a:t>
            </a:r>
            <a:r>
              <a:rPr lang="en-US" dirty="0" err="1" smtClean="0"/>
              <a:t>nhỏ</a:t>
            </a:r>
            <a:r>
              <a:rPr lang="en-US" dirty="0" smtClean="0"/>
              <a:t> </a:t>
            </a:r>
            <a:r>
              <a:rPr lang="en-US" dirty="0" err="1" smtClean="0"/>
              <a:t>hơn</a:t>
            </a:r>
            <a:r>
              <a:rPr lang="en-US" dirty="0" smtClean="0"/>
              <a:t> 0</a:t>
            </a:r>
          </a:p>
          <a:p>
            <a:pPr lvl="1"/>
            <a:r>
              <a:rPr lang="en-US" dirty="0" err="1" smtClean="0"/>
              <a:t>Cờ</a:t>
            </a:r>
            <a:r>
              <a:rPr lang="en-US" dirty="0" smtClean="0"/>
              <a:t> Carry: </a:t>
            </a:r>
            <a:r>
              <a:rPr lang="en-US" dirty="0" err="1" smtClean="0"/>
              <a:t>được</a:t>
            </a:r>
            <a:r>
              <a:rPr lang="en-US" dirty="0" smtClean="0"/>
              <a:t> </a:t>
            </a:r>
            <a:r>
              <a:rPr lang="en-US" dirty="0" err="1" smtClean="0"/>
              <a:t>thiết</a:t>
            </a:r>
            <a:r>
              <a:rPr lang="en-US" dirty="0" smtClean="0"/>
              <a:t> </a:t>
            </a:r>
            <a:r>
              <a:rPr lang="en-US" dirty="0" err="1" smtClean="0"/>
              <a:t>lập</a:t>
            </a:r>
            <a:r>
              <a:rPr lang="en-US" dirty="0" smtClean="0"/>
              <a:t> </a:t>
            </a:r>
            <a:r>
              <a:rPr lang="en-US" dirty="0" err="1" smtClean="0"/>
              <a:t>lên</a:t>
            </a:r>
            <a:r>
              <a:rPr lang="en-US" dirty="0" smtClean="0"/>
              <a:t> 1 </a:t>
            </a:r>
            <a:r>
              <a:rPr lang="en-US" dirty="0" err="1" smtClean="0"/>
              <a:t>nếu</a:t>
            </a:r>
            <a:r>
              <a:rPr lang="en-US" dirty="0" smtClean="0"/>
              <a:t> </a:t>
            </a:r>
            <a:r>
              <a:rPr lang="en-US" dirty="0" err="1" smtClean="0"/>
              <a:t>phép</a:t>
            </a:r>
            <a:r>
              <a:rPr lang="en-US" dirty="0" smtClean="0"/>
              <a:t> </a:t>
            </a:r>
            <a:r>
              <a:rPr lang="en-US" dirty="0" err="1" smtClean="0"/>
              <a:t>toán</a:t>
            </a:r>
            <a:r>
              <a:rPr lang="en-US" dirty="0" smtClean="0"/>
              <a:t> </a:t>
            </a:r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nhớ</a:t>
            </a:r>
            <a:r>
              <a:rPr lang="en-US" dirty="0" smtClean="0"/>
              <a:t> </a:t>
            </a:r>
            <a:r>
              <a:rPr lang="en-US" dirty="0" err="1" smtClean="0"/>
              <a:t>ra</a:t>
            </a:r>
            <a:r>
              <a:rPr lang="en-US" dirty="0" smtClean="0"/>
              <a:t> </a:t>
            </a:r>
            <a:r>
              <a:rPr lang="en-US" dirty="0" err="1" smtClean="0"/>
              <a:t>ngoài</a:t>
            </a:r>
            <a:r>
              <a:rPr lang="en-US" dirty="0" smtClean="0"/>
              <a:t> bit </a:t>
            </a:r>
            <a:r>
              <a:rPr lang="en-US" dirty="0" err="1" smtClean="0"/>
              <a:t>cao</a:t>
            </a:r>
            <a:r>
              <a:rPr lang="en-US" dirty="0" smtClean="0"/>
              <a:t> </a:t>
            </a:r>
            <a:r>
              <a:rPr lang="en-US" dirty="0" err="1" smtClean="0"/>
              <a:t>nhất</a:t>
            </a:r>
            <a:r>
              <a:rPr lang="en-US" dirty="0" smtClean="0"/>
              <a:t> MSB </a:t>
            </a:r>
            <a:r>
              <a:rPr lang="en-US" dirty="0" smtClean="0">
                <a:sym typeface="Wingdings" pitchFamily="2" charset="2"/>
              </a:rPr>
              <a:t></a:t>
            </a:r>
            <a:r>
              <a:rPr lang="en-US" dirty="0" err="1" smtClean="0">
                <a:sym typeface="Wingdings" pitchFamily="2" charset="2"/>
              </a:rPr>
              <a:t>Cờ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báo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tràn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với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số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không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dấu</a:t>
            </a:r>
            <a:r>
              <a:rPr lang="en-US" dirty="0" smtClean="0">
                <a:sym typeface="Wingdings" pitchFamily="2" charset="2"/>
              </a:rPr>
              <a:t>.</a:t>
            </a:r>
          </a:p>
          <a:p>
            <a:pPr lvl="1"/>
            <a:r>
              <a:rPr lang="en-US" dirty="0" err="1" smtClean="0">
                <a:sym typeface="Wingdings" pitchFamily="2" charset="2"/>
              </a:rPr>
              <a:t>Cờ</a:t>
            </a:r>
            <a:r>
              <a:rPr lang="en-US" dirty="0" smtClean="0">
                <a:sym typeface="Wingdings" pitchFamily="2" charset="2"/>
              </a:rPr>
              <a:t> overflow: </a:t>
            </a:r>
            <a:r>
              <a:rPr lang="en-US" dirty="0" err="1" smtClean="0">
                <a:sym typeface="Wingdings" pitchFamily="2" charset="2"/>
              </a:rPr>
              <a:t>được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thiết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lập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lên</a:t>
            </a:r>
            <a:r>
              <a:rPr lang="en-US" dirty="0" smtClean="0">
                <a:sym typeface="Wingdings" pitchFamily="2" charset="2"/>
              </a:rPr>
              <a:t> 1 </a:t>
            </a:r>
            <a:r>
              <a:rPr lang="en-US" dirty="0" err="1" smtClean="0">
                <a:sym typeface="Wingdings" pitchFamily="2" charset="2"/>
              </a:rPr>
              <a:t>nếu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cộng</a:t>
            </a:r>
            <a:r>
              <a:rPr lang="en-US" dirty="0" smtClean="0">
                <a:sym typeface="Wingdings" pitchFamily="2" charset="2"/>
              </a:rPr>
              <a:t> 2 </a:t>
            </a:r>
            <a:r>
              <a:rPr lang="en-US" dirty="0" err="1" smtClean="0">
                <a:sym typeface="Wingdings" pitchFamily="2" charset="2"/>
              </a:rPr>
              <a:t>số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nguyên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cùng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dấu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mà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kết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quả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có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dấu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ngược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lại</a:t>
            </a:r>
            <a:r>
              <a:rPr lang="en-US" dirty="0" smtClean="0">
                <a:sym typeface="Wingdings" pitchFamily="2" charset="2"/>
              </a:rPr>
              <a:t>  </a:t>
            </a:r>
            <a:r>
              <a:rPr lang="en-US" dirty="0" err="1" smtClean="0">
                <a:sym typeface="Wingdings" pitchFamily="2" charset="2"/>
              </a:rPr>
              <a:t>cờ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báo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tràn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với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số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có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dấu</a:t>
            </a:r>
            <a:r>
              <a:rPr lang="en-US" dirty="0" smtClean="0">
                <a:sym typeface="Wingdings" pitchFamily="2" charset="2"/>
              </a:rPr>
              <a:t>.</a:t>
            </a:r>
          </a:p>
          <a:p>
            <a:pPr lvl="1"/>
            <a:r>
              <a:rPr lang="en-US" dirty="0" err="1" smtClean="0">
                <a:sym typeface="Wingdings" pitchFamily="2" charset="2"/>
              </a:rPr>
              <a:t>Cờ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Interrup</a:t>
            </a:r>
            <a:r>
              <a:rPr lang="en-US" dirty="0" smtClean="0">
                <a:sym typeface="Wingdings" pitchFamily="2" charset="2"/>
              </a:rPr>
              <a:t> (IF)</a:t>
            </a:r>
          </a:p>
          <a:p>
            <a:pPr lvl="2"/>
            <a:r>
              <a:rPr lang="en-US" dirty="0" err="1" smtClean="0">
                <a:sym typeface="Wingdings" pitchFamily="2" charset="2"/>
              </a:rPr>
              <a:t>Nếu</a:t>
            </a:r>
            <a:r>
              <a:rPr lang="en-US" dirty="0" smtClean="0">
                <a:sym typeface="Wingdings" pitchFamily="2" charset="2"/>
              </a:rPr>
              <a:t> IF=1  CPU ở </a:t>
            </a:r>
            <a:r>
              <a:rPr lang="en-US" dirty="0" err="1" smtClean="0">
                <a:sym typeface="Wingdings" pitchFamily="2" charset="2"/>
              </a:rPr>
              <a:t>trạng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thái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cho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phép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ngắt</a:t>
            </a:r>
            <a:endParaRPr lang="en-US" dirty="0" smtClean="0">
              <a:sym typeface="Wingdings" pitchFamily="2" charset="2"/>
            </a:endParaRPr>
          </a:p>
          <a:p>
            <a:pPr lvl="2"/>
            <a:r>
              <a:rPr lang="en-US" dirty="0" err="1" smtClean="0">
                <a:sym typeface="Wingdings" pitchFamily="2" charset="2"/>
              </a:rPr>
              <a:t>Nếu</a:t>
            </a:r>
            <a:r>
              <a:rPr lang="en-US" dirty="0" smtClean="0">
                <a:sym typeface="Wingdings" pitchFamily="2" charset="2"/>
              </a:rPr>
              <a:t> IF=0  CPU ở </a:t>
            </a:r>
            <a:r>
              <a:rPr lang="en-US" dirty="0" err="1" smtClean="0">
                <a:sym typeface="Wingdings" pitchFamily="2" charset="2"/>
              </a:rPr>
              <a:t>trạng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thái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cấm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ngắt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1070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Thanh</a:t>
            </a:r>
            <a:r>
              <a:rPr lang="en-US" dirty="0" smtClean="0"/>
              <a:t> </a:t>
            </a:r>
            <a:r>
              <a:rPr lang="en-US" dirty="0" err="1" smtClean="0"/>
              <a:t>ghi</a:t>
            </a:r>
            <a:r>
              <a:rPr lang="en-US" dirty="0" smtClean="0"/>
              <a:t> </a:t>
            </a:r>
            <a:r>
              <a:rPr lang="en-US" dirty="0" err="1" smtClean="0"/>
              <a:t>điều</a:t>
            </a:r>
            <a:r>
              <a:rPr lang="en-US" dirty="0" smtClean="0"/>
              <a:t> </a:t>
            </a:r>
            <a:r>
              <a:rPr lang="en-US" dirty="0" err="1" smtClean="0"/>
              <a:t>khiển</a:t>
            </a:r>
            <a:r>
              <a:rPr lang="en-US" dirty="0" smtClean="0"/>
              <a:t>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trạng</a:t>
            </a:r>
            <a:r>
              <a:rPr lang="en-US" dirty="0" smtClean="0"/>
              <a:t> </a:t>
            </a:r>
            <a:r>
              <a:rPr lang="en-US" dirty="0" err="1" smtClean="0"/>
              <a:t>thái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 smtClean="0"/>
              <a:t>Bốn</a:t>
            </a:r>
            <a:r>
              <a:rPr lang="en-US" dirty="0" smtClean="0"/>
              <a:t> </a:t>
            </a:r>
            <a:r>
              <a:rPr lang="en-US" dirty="0" err="1" smtClean="0"/>
              <a:t>thanh</a:t>
            </a:r>
            <a:r>
              <a:rPr lang="en-US" dirty="0" smtClean="0"/>
              <a:t> </a:t>
            </a:r>
            <a:r>
              <a:rPr lang="en-US" dirty="0" err="1" smtClean="0"/>
              <a:t>ghi</a:t>
            </a:r>
            <a:r>
              <a:rPr lang="en-US" dirty="0" smtClean="0"/>
              <a:t> </a:t>
            </a:r>
            <a:r>
              <a:rPr lang="en-US" dirty="0" err="1" smtClean="0"/>
              <a:t>cần</a:t>
            </a:r>
            <a:r>
              <a:rPr lang="en-US" dirty="0" smtClean="0"/>
              <a:t> </a:t>
            </a:r>
            <a:r>
              <a:rPr lang="en-US" dirty="0" err="1" smtClean="0"/>
              <a:t>thiết</a:t>
            </a:r>
            <a:r>
              <a:rPr lang="en-US" dirty="0" smtClean="0"/>
              <a:t> </a:t>
            </a:r>
            <a:r>
              <a:rPr lang="en-US" dirty="0" err="1" smtClean="0"/>
              <a:t>để</a:t>
            </a:r>
            <a:r>
              <a:rPr lang="en-US" dirty="0" smtClean="0"/>
              <a:t> </a:t>
            </a:r>
            <a:r>
              <a:rPr lang="en-US" dirty="0" err="1" smtClean="0"/>
              <a:t>thực</a:t>
            </a:r>
            <a:r>
              <a:rPr lang="en-US" dirty="0" smtClean="0"/>
              <a:t> </a:t>
            </a:r>
            <a:r>
              <a:rPr lang="en-US" dirty="0" err="1" smtClean="0"/>
              <a:t>thi</a:t>
            </a:r>
            <a:r>
              <a:rPr lang="en-US" dirty="0" smtClean="0"/>
              <a:t> </a:t>
            </a:r>
            <a:r>
              <a:rPr lang="en-US" dirty="0" err="1" smtClean="0"/>
              <a:t>lệnh</a:t>
            </a:r>
            <a:endParaRPr lang="en-US" dirty="0" smtClean="0"/>
          </a:p>
          <a:p>
            <a:r>
              <a:rPr lang="en-US" dirty="0" err="1" smtClean="0"/>
              <a:t>Bộ</a:t>
            </a:r>
            <a:r>
              <a:rPr lang="en-US" dirty="0" smtClean="0"/>
              <a:t> </a:t>
            </a:r>
            <a:r>
              <a:rPr lang="en-US" dirty="0" err="1" smtClean="0"/>
              <a:t>đếm</a:t>
            </a:r>
            <a:r>
              <a:rPr lang="en-US" dirty="0" smtClean="0"/>
              <a:t> </a:t>
            </a:r>
            <a:r>
              <a:rPr lang="en-US" dirty="0" err="1" smtClean="0"/>
              <a:t>chương</a:t>
            </a:r>
            <a:r>
              <a:rPr lang="en-US" dirty="0" smtClean="0"/>
              <a:t> </a:t>
            </a:r>
            <a:r>
              <a:rPr lang="en-US" dirty="0" err="1" smtClean="0"/>
              <a:t>trình</a:t>
            </a:r>
            <a:r>
              <a:rPr lang="en-US" dirty="0" smtClean="0"/>
              <a:t> (PC)</a:t>
            </a:r>
          </a:p>
          <a:p>
            <a:pPr lvl="1"/>
            <a:r>
              <a:rPr lang="en-US" dirty="0" err="1" smtClean="0"/>
              <a:t>Chứa</a:t>
            </a:r>
            <a:r>
              <a:rPr lang="en-US" dirty="0" smtClean="0"/>
              <a:t> </a:t>
            </a:r>
            <a:r>
              <a:rPr lang="en-US" dirty="0" err="1" smtClean="0"/>
              <a:t>địa</a:t>
            </a:r>
            <a:r>
              <a:rPr lang="en-US" dirty="0" smtClean="0"/>
              <a:t> </a:t>
            </a:r>
            <a:r>
              <a:rPr lang="en-US" dirty="0" err="1" smtClean="0"/>
              <a:t>chỉ</a:t>
            </a:r>
            <a:r>
              <a:rPr lang="en-US" dirty="0" smtClean="0"/>
              <a:t> </a:t>
            </a:r>
            <a:r>
              <a:rPr lang="en-US" dirty="0" err="1" smtClean="0"/>
              <a:t>của</a:t>
            </a:r>
            <a:r>
              <a:rPr lang="en-US" dirty="0" smtClean="0"/>
              <a:t> </a:t>
            </a:r>
            <a:r>
              <a:rPr lang="en-US" dirty="0" err="1" smtClean="0"/>
              <a:t>lệnh</a:t>
            </a:r>
            <a:r>
              <a:rPr lang="en-US" dirty="0" smtClean="0"/>
              <a:t> </a:t>
            </a:r>
            <a:r>
              <a:rPr lang="en-US" dirty="0" err="1" smtClean="0"/>
              <a:t>sắp</a:t>
            </a:r>
            <a:r>
              <a:rPr lang="en-US" dirty="0" smtClean="0"/>
              <a:t> </a:t>
            </a:r>
            <a:r>
              <a:rPr lang="en-US" dirty="0" err="1" smtClean="0"/>
              <a:t>được</a:t>
            </a:r>
            <a:r>
              <a:rPr lang="en-US" dirty="0" smtClean="0"/>
              <a:t> </a:t>
            </a:r>
            <a:r>
              <a:rPr lang="en-US" dirty="0" err="1" smtClean="0"/>
              <a:t>truy</a:t>
            </a:r>
            <a:r>
              <a:rPr lang="en-US" dirty="0" smtClean="0"/>
              <a:t> </a:t>
            </a:r>
            <a:r>
              <a:rPr lang="en-US" dirty="0" err="1" smtClean="0"/>
              <a:t>xuất</a:t>
            </a:r>
            <a:endParaRPr lang="en-US" dirty="0" smtClean="0"/>
          </a:p>
          <a:p>
            <a:r>
              <a:rPr lang="en-US" dirty="0" err="1" smtClean="0"/>
              <a:t>Thanh</a:t>
            </a:r>
            <a:r>
              <a:rPr lang="en-US" dirty="0" smtClean="0"/>
              <a:t> </a:t>
            </a:r>
            <a:r>
              <a:rPr lang="en-US" dirty="0" err="1" smtClean="0"/>
              <a:t>ghi</a:t>
            </a:r>
            <a:r>
              <a:rPr lang="en-US" dirty="0" smtClean="0"/>
              <a:t> </a:t>
            </a:r>
            <a:r>
              <a:rPr lang="en-US" dirty="0" err="1" smtClean="0"/>
              <a:t>lệnh</a:t>
            </a:r>
            <a:r>
              <a:rPr lang="en-US" dirty="0" smtClean="0"/>
              <a:t> (IR)</a:t>
            </a:r>
          </a:p>
          <a:p>
            <a:pPr lvl="1"/>
            <a:r>
              <a:rPr lang="en-US" dirty="0" err="1" smtClean="0"/>
              <a:t>Bao</a:t>
            </a:r>
            <a:r>
              <a:rPr lang="en-US" dirty="0" smtClean="0"/>
              <a:t> </a:t>
            </a:r>
            <a:r>
              <a:rPr lang="en-US" dirty="0" err="1" smtClean="0"/>
              <a:t>gồm</a:t>
            </a:r>
            <a:r>
              <a:rPr lang="en-US" dirty="0" smtClean="0"/>
              <a:t> </a:t>
            </a:r>
            <a:r>
              <a:rPr lang="en-US" dirty="0" err="1" smtClean="0"/>
              <a:t>hướng</a:t>
            </a:r>
            <a:r>
              <a:rPr lang="en-US" dirty="0" smtClean="0"/>
              <a:t> </a:t>
            </a:r>
            <a:r>
              <a:rPr lang="en-US" dirty="0" err="1" smtClean="0"/>
              <a:t>dẫn</a:t>
            </a:r>
            <a:r>
              <a:rPr lang="en-US" dirty="0" smtClean="0"/>
              <a:t> </a:t>
            </a:r>
            <a:r>
              <a:rPr lang="en-US" dirty="0" err="1" smtClean="0"/>
              <a:t>được</a:t>
            </a:r>
            <a:r>
              <a:rPr lang="en-US" dirty="0" smtClean="0"/>
              <a:t> </a:t>
            </a:r>
            <a:r>
              <a:rPr lang="en-US" dirty="0" err="1" smtClean="0"/>
              <a:t>truy</a:t>
            </a:r>
            <a:r>
              <a:rPr lang="en-US" dirty="0" smtClean="0"/>
              <a:t> </a:t>
            </a:r>
            <a:r>
              <a:rPr lang="en-US" dirty="0" err="1" smtClean="0"/>
              <a:t>xuất</a:t>
            </a:r>
            <a:r>
              <a:rPr lang="en-US" dirty="0" smtClean="0"/>
              <a:t> </a:t>
            </a:r>
            <a:r>
              <a:rPr lang="en-US" dirty="0" err="1" smtClean="0"/>
              <a:t>gần</a:t>
            </a:r>
            <a:r>
              <a:rPr lang="en-US" dirty="0" smtClean="0"/>
              <a:t> </a:t>
            </a:r>
            <a:r>
              <a:rPr lang="en-US" dirty="0" err="1" smtClean="0"/>
              <a:t>đây</a:t>
            </a:r>
            <a:r>
              <a:rPr lang="en-US" dirty="0" smtClean="0"/>
              <a:t> </a:t>
            </a:r>
            <a:r>
              <a:rPr lang="en-US" dirty="0" err="1" smtClean="0"/>
              <a:t>nhất</a:t>
            </a:r>
            <a:endParaRPr lang="en-US" dirty="0" smtClean="0"/>
          </a:p>
          <a:p>
            <a:r>
              <a:rPr lang="en-US" dirty="0" err="1" smtClean="0"/>
              <a:t>Thanh</a:t>
            </a:r>
            <a:r>
              <a:rPr lang="en-US" dirty="0" smtClean="0"/>
              <a:t> </a:t>
            </a:r>
            <a:r>
              <a:rPr lang="en-US" dirty="0" err="1" smtClean="0"/>
              <a:t>ghi</a:t>
            </a:r>
            <a:r>
              <a:rPr lang="en-US" dirty="0" smtClean="0"/>
              <a:t> </a:t>
            </a:r>
            <a:r>
              <a:rPr lang="en-US" dirty="0" err="1" smtClean="0"/>
              <a:t>địa</a:t>
            </a:r>
            <a:r>
              <a:rPr lang="en-US" dirty="0" smtClean="0"/>
              <a:t> </a:t>
            </a:r>
            <a:r>
              <a:rPr lang="en-US" dirty="0" err="1" smtClean="0"/>
              <a:t>chỉ</a:t>
            </a:r>
            <a:r>
              <a:rPr lang="en-US" dirty="0" smtClean="0"/>
              <a:t> </a:t>
            </a:r>
            <a:r>
              <a:rPr lang="en-US" dirty="0" err="1" smtClean="0"/>
              <a:t>bộ</a:t>
            </a:r>
            <a:r>
              <a:rPr lang="en-US" dirty="0" smtClean="0"/>
              <a:t> </a:t>
            </a:r>
            <a:r>
              <a:rPr lang="en-US" dirty="0" err="1" smtClean="0"/>
              <a:t>nhớ</a:t>
            </a:r>
            <a:r>
              <a:rPr lang="en-US" dirty="0" smtClean="0"/>
              <a:t> (MAR)</a:t>
            </a:r>
          </a:p>
          <a:p>
            <a:pPr lvl="1"/>
            <a:r>
              <a:rPr lang="en-US" dirty="0" err="1" smtClean="0"/>
              <a:t>Chứa</a:t>
            </a:r>
            <a:r>
              <a:rPr lang="en-US" dirty="0" smtClean="0"/>
              <a:t> </a:t>
            </a:r>
            <a:r>
              <a:rPr lang="en-US" dirty="0" err="1" smtClean="0"/>
              <a:t>địa</a:t>
            </a:r>
            <a:r>
              <a:rPr lang="en-US" dirty="0" smtClean="0"/>
              <a:t> </a:t>
            </a:r>
            <a:r>
              <a:rPr lang="en-US" dirty="0" err="1" smtClean="0"/>
              <a:t>chỉ</a:t>
            </a:r>
            <a:r>
              <a:rPr lang="en-US" dirty="0" smtClean="0"/>
              <a:t> </a:t>
            </a:r>
            <a:r>
              <a:rPr lang="en-US" dirty="0" err="1" smtClean="0"/>
              <a:t>của</a:t>
            </a:r>
            <a:r>
              <a:rPr lang="en-US" dirty="0" smtClean="0"/>
              <a:t> </a:t>
            </a:r>
            <a:r>
              <a:rPr lang="en-US" dirty="0" err="1" smtClean="0"/>
              <a:t>một</a:t>
            </a:r>
            <a:r>
              <a:rPr lang="en-US" dirty="0" smtClean="0"/>
              <a:t> </a:t>
            </a:r>
            <a:r>
              <a:rPr lang="en-US" dirty="0" err="1" smtClean="0"/>
              <a:t>vị</a:t>
            </a:r>
            <a:r>
              <a:rPr lang="en-US" dirty="0" smtClean="0"/>
              <a:t> </a:t>
            </a:r>
            <a:r>
              <a:rPr lang="en-US" dirty="0" err="1" smtClean="0"/>
              <a:t>trí</a:t>
            </a:r>
            <a:r>
              <a:rPr lang="en-US" dirty="0" smtClean="0"/>
              <a:t> </a:t>
            </a:r>
            <a:r>
              <a:rPr lang="en-US" dirty="0" err="1" smtClean="0"/>
              <a:t>trong</a:t>
            </a:r>
            <a:r>
              <a:rPr lang="en-US" dirty="0" smtClean="0"/>
              <a:t> </a:t>
            </a:r>
            <a:r>
              <a:rPr lang="en-US" dirty="0" err="1" smtClean="0"/>
              <a:t>bộ</a:t>
            </a:r>
            <a:r>
              <a:rPr lang="en-US" dirty="0" smtClean="0"/>
              <a:t> </a:t>
            </a:r>
            <a:r>
              <a:rPr lang="en-US" dirty="0" err="1" smtClean="0"/>
              <a:t>nhớ</a:t>
            </a:r>
            <a:endParaRPr lang="en-US" dirty="0" smtClean="0"/>
          </a:p>
          <a:p>
            <a:r>
              <a:rPr lang="en-US" dirty="0" err="1" smtClean="0"/>
              <a:t>Thanh</a:t>
            </a:r>
            <a:r>
              <a:rPr lang="en-US" dirty="0" smtClean="0"/>
              <a:t> </a:t>
            </a:r>
            <a:r>
              <a:rPr lang="en-US" dirty="0" err="1" smtClean="0"/>
              <a:t>ghi</a:t>
            </a:r>
            <a:r>
              <a:rPr lang="en-US" dirty="0" smtClean="0"/>
              <a:t> </a:t>
            </a:r>
            <a:r>
              <a:rPr lang="en-US" dirty="0" err="1" smtClean="0"/>
              <a:t>đệm</a:t>
            </a:r>
            <a:r>
              <a:rPr lang="en-US" dirty="0" smtClean="0"/>
              <a:t> </a:t>
            </a:r>
            <a:r>
              <a:rPr lang="en-US" dirty="0" err="1" smtClean="0"/>
              <a:t>bộ</a:t>
            </a:r>
            <a:r>
              <a:rPr lang="en-US" dirty="0" smtClean="0"/>
              <a:t> </a:t>
            </a:r>
            <a:r>
              <a:rPr lang="en-US" dirty="0" err="1" smtClean="0"/>
              <a:t>nhớ</a:t>
            </a:r>
            <a:r>
              <a:rPr lang="en-US" dirty="0" smtClean="0"/>
              <a:t> (MBR)</a:t>
            </a:r>
          </a:p>
          <a:p>
            <a:pPr lvl="1"/>
            <a:r>
              <a:rPr lang="en-US" dirty="0" err="1" smtClean="0"/>
              <a:t>Chứ</a:t>
            </a:r>
            <a:r>
              <a:rPr lang="en-US" dirty="0" smtClean="0"/>
              <a:t> </a:t>
            </a:r>
            <a:r>
              <a:rPr lang="en-US" dirty="0" err="1" smtClean="0"/>
              <a:t>một</a:t>
            </a:r>
            <a:r>
              <a:rPr lang="en-US" dirty="0" smtClean="0"/>
              <a:t> </a:t>
            </a:r>
            <a:r>
              <a:rPr lang="en-US" dirty="0" err="1" smtClean="0"/>
              <a:t>từ</a:t>
            </a:r>
            <a:r>
              <a:rPr lang="en-US" dirty="0" smtClean="0"/>
              <a:t> </a:t>
            </a:r>
            <a:r>
              <a:rPr lang="en-US" dirty="0" err="1" smtClean="0"/>
              <a:t>dữ</a:t>
            </a:r>
            <a:r>
              <a:rPr lang="en-US" dirty="0" smtClean="0"/>
              <a:t> </a:t>
            </a:r>
            <a:r>
              <a:rPr lang="en-US" dirty="0" err="1" smtClean="0"/>
              <a:t>liệu</a:t>
            </a:r>
            <a:r>
              <a:rPr lang="en-US" dirty="0" smtClean="0"/>
              <a:t> </a:t>
            </a:r>
            <a:r>
              <a:rPr lang="en-US" dirty="0" err="1" smtClean="0"/>
              <a:t>sắp</a:t>
            </a:r>
            <a:r>
              <a:rPr lang="en-US" dirty="0" smtClean="0"/>
              <a:t> </a:t>
            </a:r>
            <a:r>
              <a:rPr lang="en-US" dirty="0" err="1" smtClean="0"/>
              <a:t>được</a:t>
            </a:r>
            <a:r>
              <a:rPr lang="en-US" dirty="0" smtClean="0"/>
              <a:t> </a:t>
            </a:r>
            <a:r>
              <a:rPr lang="en-US" dirty="0" err="1" smtClean="0"/>
              <a:t>ghi</a:t>
            </a:r>
            <a:r>
              <a:rPr lang="en-US" dirty="0" smtClean="0"/>
              <a:t> </a:t>
            </a:r>
            <a:r>
              <a:rPr lang="en-US" dirty="0" err="1" smtClean="0"/>
              <a:t>vào</a:t>
            </a:r>
            <a:r>
              <a:rPr lang="en-US" dirty="0" smtClean="0"/>
              <a:t> </a:t>
            </a:r>
            <a:r>
              <a:rPr lang="en-US" dirty="0" err="1" smtClean="0"/>
              <a:t>bộ</a:t>
            </a:r>
            <a:r>
              <a:rPr lang="en-US" dirty="0" smtClean="0"/>
              <a:t> </a:t>
            </a:r>
            <a:r>
              <a:rPr lang="en-US" dirty="0" err="1" smtClean="0"/>
              <a:t>nhớ</a:t>
            </a:r>
            <a:r>
              <a:rPr lang="en-US" dirty="0" smtClean="0"/>
              <a:t> </a:t>
            </a:r>
            <a:r>
              <a:rPr lang="en-US" dirty="0" err="1" smtClean="0"/>
              <a:t>hoặc</a:t>
            </a:r>
            <a:r>
              <a:rPr lang="en-US" dirty="0" smtClean="0"/>
              <a:t> </a:t>
            </a:r>
            <a:r>
              <a:rPr lang="en-US" dirty="0" err="1" smtClean="0"/>
              <a:t>từ</a:t>
            </a:r>
            <a:r>
              <a:rPr lang="en-US" dirty="0" smtClean="0"/>
              <a:t> </a:t>
            </a:r>
            <a:r>
              <a:rPr lang="en-US" dirty="0" err="1" smtClean="0"/>
              <a:t>vừa</a:t>
            </a:r>
            <a:r>
              <a:rPr lang="en-US" dirty="0" smtClean="0"/>
              <a:t> </a:t>
            </a:r>
            <a:r>
              <a:rPr lang="en-US" dirty="0" err="1" smtClean="0"/>
              <a:t>được</a:t>
            </a:r>
            <a:r>
              <a:rPr lang="en-US" dirty="0" smtClean="0"/>
              <a:t> </a:t>
            </a:r>
            <a:r>
              <a:rPr lang="en-US" dirty="0" err="1" smtClean="0"/>
              <a:t>đọc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6521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219200"/>
            <a:ext cx="8229600" cy="5601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04895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Nội</a:t>
            </a:r>
            <a:r>
              <a:rPr lang="en-US" dirty="0" smtClean="0"/>
              <a:t> dung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Cấu</a:t>
            </a:r>
            <a:r>
              <a:rPr lang="en-US" dirty="0" smtClean="0"/>
              <a:t> </a:t>
            </a:r>
            <a:r>
              <a:rPr lang="en-US" dirty="0" err="1" smtClean="0"/>
              <a:t>trúc</a:t>
            </a:r>
            <a:r>
              <a:rPr lang="en-US" dirty="0" smtClean="0"/>
              <a:t> CPU</a:t>
            </a:r>
          </a:p>
          <a:p>
            <a:r>
              <a:rPr lang="en-US" dirty="0" smtClean="0"/>
              <a:t>Chu </a:t>
            </a:r>
            <a:r>
              <a:rPr lang="en-US" dirty="0" err="1" smtClean="0"/>
              <a:t>kỳ</a:t>
            </a:r>
            <a:r>
              <a:rPr lang="en-US" dirty="0" smtClean="0"/>
              <a:t> </a:t>
            </a:r>
            <a:r>
              <a:rPr lang="en-US" dirty="0" err="1" smtClean="0"/>
              <a:t>lệnh</a:t>
            </a:r>
            <a:endParaRPr lang="en-US" dirty="0" smtClean="0"/>
          </a:p>
          <a:p>
            <a:r>
              <a:rPr lang="en-US" dirty="0" err="1" smtClean="0"/>
              <a:t>Kỹ</a:t>
            </a:r>
            <a:r>
              <a:rPr lang="en-US" dirty="0" smtClean="0"/>
              <a:t> </a:t>
            </a:r>
            <a:r>
              <a:rPr lang="en-US" dirty="0" err="1" smtClean="0"/>
              <a:t>thuật</a:t>
            </a:r>
            <a:r>
              <a:rPr lang="en-US" dirty="0" smtClean="0"/>
              <a:t> pipeline </a:t>
            </a:r>
            <a:r>
              <a:rPr lang="en-US" dirty="0" err="1" smtClean="0"/>
              <a:t>lệnh</a:t>
            </a:r>
            <a:endParaRPr lang="en-US" dirty="0" smtClean="0"/>
          </a:p>
          <a:p>
            <a:r>
              <a:rPr lang="en-US" dirty="0"/>
              <a:t>CISC &amp; RISC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8635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</a:t>
            </a:r>
            <a:r>
              <a:rPr lang="vi-VN" dirty="0"/>
              <a:t>.2. Chu trình lệnh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vi-VN" dirty="0" smtClean="0"/>
              <a:t>Các </a:t>
            </a:r>
            <a:r>
              <a:rPr lang="vi-VN" dirty="0"/>
              <a:t>bước trong một chu trình </a:t>
            </a:r>
            <a:r>
              <a:rPr lang="vi-VN" dirty="0" smtClean="0"/>
              <a:t>lệnh</a:t>
            </a:r>
            <a:endParaRPr lang="en-US" dirty="0"/>
          </a:p>
          <a:p>
            <a:r>
              <a:rPr lang="vi-VN" dirty="0" smtClean="0"/>
              <a:t>Lược </a:t>
            </a:r>
            <a:r>
              <a:rPr lang="vi-VN" dirty="0"/>
              <a:t>đồ trạng thái chu trình lệnh đầy </a:t>
            </a:r>
            <a:r>
              <a:rPr lang="vi-VN" dirty="0" smtClean="0"/>
              <a:t>đủ</a:t>
            </a:r>
            <a:endParaRPr lang="en-US" dirty="0"/>
          </a:p>
          <a:p>
            <a:r>
              <a:rPr lang="vi-VN" dirty="0" smtClean="0"/>
              <a:t>Chu </a:t>
            </a:r>
            <a:r>
              <a:rPr lang="vi-VN" dirty="0"/>
              <a:t>kỳ gián </a:t>
            </a:r>
            <a:r>
              <a:rPr lang="vi-VN" dirty="0" smtClean="0"/>
              <a:t>tiếp</a:t>
            </a:r>
            <a:endParaRPr lang="en-US" dirty="0"/>
          </a:p>
          <a:p>
            <a:r>
              <a:rPr lang="vi-VN" dirty="0" smtClean="0"/>
              <a:t>Luồng </a:t>
            </a:r>
            <a:r>
              <a:rPr lang="vi-VN" dirty="0"/>
              <a:t>dữ liệu</a:t>
            </a:r>
            <a:br>
              <a:rPr lang="vi-VN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311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</a:t>
            </a:r>
            <a:r>
              <a:rPr lang="vi-VN" dirty="0"/>
              <a:t>.2. Chu trình lệnh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 smtClean="0"/>
              <a:t>Bao</a:t>
            </a:r>
            <a:r>
              <a:rPr lang="en-US" dirty="0" smtClean="0"/>
              <a:t> </a:t>
            </a:r>
            <a:r>
              <a:rPr lang="en-US" dirty="0" err="1" smtClean="0"/>
              <a:t>gồm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giai</a:t>
            </a:r>
            <a:r>
              <a:rPr lang="en-US" dirty="0" smtClean="0"/>
              <a:t> </a:t>
            </a:r>
            <a:r>
              <a:rPr lang="en-US" dirty="0" err="1" smtClean="0"/>
              <a:t>đoạn</a:t>
            </a:r>
            <a:r>
              <a:rPr lang="en-US" dirty="0" smtClean="0"/>
              <a:t> </a:t>
            </a:r>
            <a:r>
              <a:rPr lang="en-US" dirty="0" err="1" smtClean="0"/>
              <a:t>sau</a:t>
            </a:r>
            <a:r>
              <a:rPr lang="en-US" dirty="0" smtClean="0"/>
              <a:t>:</a:t>
            </a:r>
          </a:p>
          <a:p>
            <a:r>
              <a:rPr lang="en-US" dirty="0" err="1" smtClean="0"/>
              <a:t>Truy</a:t>
            </a:r>
            <a:r>
              <a:rPr lang="en-US" dirty="0" smtClean="0"/>
              <a:t> </a:t>
            </a:r>
            <a:r>
              <a:rPr lang="en-US" dirty="0" err="1" smtClean="0"/>
              <a:t>xuất</a:t>
            </a:r>
            <a:endParaRPr lang="en-US" dirty="0" smtClean="0"/>
          </a:p>
          <a:p>
            <a:pPr lvl="1"/>
            <a:r>
              <a:rPr lang="en-US" dirty="0" err="1" smtClean="0"/>
              <a:t>Đọc</a:t>
            </a:r>
            <a:r>
              <a:rPr lang="en-US" dirty="0" smtClean="0"/>
              <a:t> </a:t>
            </a:r>
            <a:r>
              <a:rPr lang="en-US" dirty="0" err="1" smtClean="0"/>
              <a:t>lệnh</a:t>
            </a:r>
            <a:r>
              <a:rPr lang="en-US" dirty="0" smtClean="0"/>
              <a:t> </a:t>
            </a:r>
            <a:r>
              <a:rPr lang="en-US" dirty="0" err="1" smtClean="0"/>
              <a:t>tiếp</a:t>
            </a:r>
            <a:r>
              <a:rPr lang="en-US" dirty="0" smtClean="0"/>
              <a:t> </a:t>
            </a:r>
            <a:r>
              <a:rPr lang="en-US" dirty="0" err="1" smtClean="0"/>
              <a:t>theo</a:t>
            </a:r>
            <a:r>
              <a:rPr lang="en-US" dirty="0" smtClean="0"/>
              <a:t> </a:t>
            </a:r>
            <a:r>
              <a:rPr lang="en-US" dirty="0" err="1" smtClean="0"/>
              <a:t>từ</a:t>
            </a:r>
            <a:r>
              <a:rPr lang="en-US" dirty="0" smtClean="0"/>
              <a:t> </a:t>
            </a:r>
            <a:r>
              <a:rPr lang="en-US" dirty="0" err="1" smtClean="0"/>
              <a:t>bộ</a:t>
            </a:r>
            <a:r>
              <a:rPr lang="en-US" dirty="0" smtClean="0"/>
              <a:t> </a:t>
            </a:r>
            <a:r>
              <a:rPr lang="en-US" dirty="0" err="1" smtClean="0"/>
              <a:t>nhớ</a:t>
            </a:r>
            <a:r>
              <a:rPr lang="en-US" dirty="0" smtClean="0"/>
              <a:t> </a:t>
            </a:r>
            <a:r>
              <a:rPr lang="en-US" dirty="0" err="1" smtClean="0"/>
              <a:t>vào</a:t>
            </a:r>
            <a:r>
              <a:rPr lang="en-US" dirty="0" smtClean="0"/>
              <a:t> </a:t>
            </a:r>
            <a:r>
              <a:rPr lang="en-US" dirty="0" err="1" smtClean="0"/>
              <a:t>bộ</a:t>
            </a:r>
            <a:r>
              <a:rPr lang="en-US" dirty="0" smtClean="0"/>
              <a:t> </a:t>
            </a:r>
            <a:r>
              <a:rPr lang="en-US" dirty="0" err="1" smtClean="0"/>
              <a:t>xử</a:t>
            </a:r>
            <a:r>
              <a:rPr lang="en-US" dirty="0" smtClean="0"/>
              <a:t> </a:t>
            </a:r>
            <a:r>
              <a:rPr lang="en-US" dirty="0" err="1" smtClean="0"/>
              <a:t>lý</a:t>
            </a:r>
            <a:endParaRPr lang="en-US" dirty="0" smtClean="0"/>
          </a:p>
          <a:p>
            <a:r>
              <a:rPr lang="en-US" dirty="0" err="1" smtClean="0"/>
              <a:t>Thi</a:t>
            </a:r>
            <a:r>
              <a:rPr lang="en-US" dirty="0" smtClean="0"/>
              <a:t> </a:t>
            </a:r>
            <a:r>
              <a:rPr lang="en-US" dirty="0" err="1" smtClean="0"/>
              <a:t>hành</a:t>
            </a:r>
            <a:endParaRPr lang="en-US" dirty="0" smtClean="0"/>
          </a:p>
          <a:p>
            <a:pPr lvl="1"/>
            <a:r>
              <a:rPr lang="en-US" dirty="0" err="1" smtClean="0"/>
              <a:t>Giải</a:t>
            </a:r>
            <a:r>
              <a:rPr lang="en-US" dirty="0" smtClean="0"/>
              <a:t> </a:t>
            </a:r>
            <a:r>
              <a:rPr lang="en-US" dirty="0" err="1" smtClean="0"/>
              <a:t>nghĩa</a:t>
            </a:r>
            <a:r>
              <a:rPr lang="en-US" dirty="0" smtClean="0"/>
              <a:t> </a:t>
            </a:r>
            <a:r>
              <a:rPr lang="en-US" dirty="0" err="1" smtClean="0"/>
              <a:t>opcode</a:t>
            </a:r>
            <a:endParaRPr lang="en-US" dirty="0" smtClean="0"/>
          </a:p>
          <a:p>
            <a:pPr lvl="1"/>
            <a:r>
              <a:rPr lang="en-US" dirty="0" err="1" smtClean="0"/>
              <a:t>Truy</a:t>
            </a:r>
            <a:r>
              <a:rPr lang="en-US" dirty="0" smtClean="0"/>
              <a:t> </a:t>
            </a:r>
            <a:r>
              <a:rPr lang="en-US" dirty="0" err="1" smtClean="0"/>
              <a:t>xuất</a:t>
            </a:r>
            <a:r>
              <a:rPr lang="en-US" dirty="0" smtClean="0"/>
              <a:t> </a:t>
            </a:r>
            <a:r>
              <a:rPr lang="en-US" dirty="0" err="1" smtClean="0"/>
              <a:t>toán</a:t>
            </a:r>
            <a:r>
              <a:rPr lang="en-US" dirty="0" smtClean="0"/>
              <a:t> </a:t>
            </a:r>
            <a:r>
              <a:rPr lang="en-US" dirty="0" err="1" smtClean="0"/>
              <a:t>hạng</a:t>
            </a:r>
            <a:endParaRPr lang="en-US" dirty="0" smtClean="0"/>
          </a:p>
          <a:p>
            <a:pPr lvl="1"/>
            <a:r>
              <a:rPr lang="en-US" dirty="0" err="1" smtClean="0"/>
              <a:t>Thực</a:t>
            </a:r>
            <a:r>
              <a:rPr lang="en-US" dirty="0" smtClean="0"/>
              <a:t> </a:t>
            </a:r>
            <a:r>
              <a:rPr lang="en-US" dirty="0" err="1" smtClean="0"/>
              <a:t>hiện</a:t>
            </a:r>
            <a:r>
              <a:rPr lang="en-US" dirty="0" smtClean="0"/>
              <a:t> </a:t>
            </a:r>
            <a:r>
              <a:rPr lang="en-US" dirty="0" err="1" smtClean="0"/>
              <a:t>lệnh</a:t>
            </a:r>
            <a:endParaRPr lang="en-US" dirty="0" smtClean="0"/>
          </a:p>
          <a:p>
            <a:pPr lvl="1"/>
            <a:r>
              <a:rPr lang="en-US" dirty="0" err="1" smtClean="0"/>
              <a:t>Cất</a:t>
            </a:r>
            <a:r>
              <a:rPr lang="en-US" dirty="0" smtClean="0"/>
              <a:t> </a:t>
            </a:r>
            <a:r>
              <a:rPr lang="en-US" dirty="0" err="1" smtClean="0"/>
              <a:t>toán</a:t>
            </a:r>
            <a:r>
              <a:rPr lang="en-US" dirty="0" smtClean="0"/>
              <a:t> </a:t>
            </a:r>
            <a:r>
              <a:rPr lang="en-US" dirty="0" err="1" smtClean="0"/>
              <a:t>hạng</a:t>
            </a:r>
            <a:endParaRPr lang="en-US" dirty="0" smtClean="0"/>
          </a:p>
          <a:p>
            <a:r>
              <a:rPr lang="en-US" dirty="0" err="1" smtClean="0"/>
              <a:t>Ngắt</a:t>
            </a:r>
            <a:endParaRPr lang="en-US" dirty="0" smtClean="0"/>
          </a:p>
          <a:p>
            <a:pPr lvl="1"/>
            <a:r>
              <a:rPr lang="en-US" dirty="0" err="1" smtClean="0"/>
              <a:t>Nếu</a:t>
            </a:r>
            <a:r>
              <a:rPr lang="en-US" dirty="0" smtClean="0"/>
              <a:t> CPU </a:t>
            </a:r>
            <a:r>
              <a:rPr lang="en-US" dirty="0" err="1" smtClean="0"/>
              <a:t>cho</a:t>
            </a:r>
            <a:r>
              <a:rPr lang="en-US" dirty="0" smtClean="0"/>
              <a:t> </a:t>
            </a:r>
            <a:r>
              <a:rPr lang="en-US" dirty="0" err="1" smtClean="0"/>
              <a:t>phép</a:t>
            </a:r>
            <a:r>
              <a:rPr lang="en-US" dirty="0" smtClean="0"/>
              <a:t> </a:t>
            </a:r>
            <a:r>
              <a:rPr lang="en-US" dirty="0" err="1" smtClean="0"/>
              <a:t>ngắt</a:t>
            </a:r>
            <a:r>
              <a:rPr lang="en-US" dirty="0" smtClean="0"/>
              <a:t>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nhận</a:t>
            </a:r>
            <a:r>
              <a:rPr lang="en-US" dirty="0" smtClean="0"/>
              <a:t> </a:t>
            </a:r>
            <a:r>
              <a:rPr lang="en-US" dirty="0" err="1" smtClean="0"/>
              <a:t>được</a:t>
            </a:r>
            <a:r>
              <a:rPr lang="en-US" dirty="0" smtClean="0"/>
              <a:t> </a:t>
            </a:r>
            <a:r>
              <a:rPr lang="en-US" dirty="0" err="1" smtClean="0"/>
              <a:t>tín</a:t>
            </a:r>
            <a:r>
              <a:rPr lang="en-US" dirty="0" smtClean="0"/>
              <a:t> </a:t>
            </a:r>
            <a:r>
              <a:rPr lang="en-US" dirty="0" err="1" smtClean="0"/>
              <a:t>hiệu</a:t>
            </a:r>
            <a:r>
              <a:rPr lang="en-US" dirty="0" smtClean="0"/>
              <a:t> </a:t>
            </a:r>
            <a:r>
              <a:rPr lang="en-US" dirty="0" err="1" smtClean="0"/>
              <a:t>ngắt</a:t>
            </a:r>
            <a:r>
              <a:rPr lang="en-US" dirty="0" smtClean="0"/>
              <a:t>, </a:t>
            </a:r>
            <a:r>
              <a:rPr lang="en-US" dirty="0" err="1" smtClean="0"/>
              <a:t>lưu</a:t>
            </a:r>
            <a:r>
              <a:rPr lang="en-US" dirty="0" smtClean="0"/>
              <a:t> </a:t>
            </a:r>
            <a:r>
              <a:rPr lang="en-US" dirty="0" err="1" smtClean="0"/>
              <a:t>trạng</a:t>
            </a:r>
            <a:r>
              <a:rPr lang="en-US" dirty="0" smtClean="0"/>
              <a:t> </a:t>
            </a:r>
            <a:r>
              <a:rPr lang="en-US" dirty="0" err="1" smtClean="0"/>
              <a:t>thái</a:t>
            </a:r>
            <a:r>
              <a:rPr lang="en-US" dirty="0" smtClean="0"/>
              <a:t> </a:t>
            </a:r>
            <a:r>
              <a:rPr lang="en-US" dirty="0" err="1" smtClean="0"/>
              <a:t>xử</a:t>
            </a:r>
            <a:r>
              <a:rPr lang="en-US" dirty="0" smtClean="0"/>
              <a:t> </a:t>
            </a:r>
            <a:r>
              <a:rPr lang="en-US" dirty="0" err="1" smtClean="0"/>
              <a:t>lý</a:t>
            </a:r>
            <a:r>
              <a:rPr lang="en-US" dirty="0" smtClean="0"/>
              <a:t> </a:t>
            </a:r>
            <a:r>
              <a:rPr lang="en-US" dirty="0" err="1" smtClean="0"/>
              <a:t>hiện</a:t>
            </a:r>
            <a:r>
              <a:rPr lang="en-US" dirty="0" smtClean="0"/>
              <a:t> </a:t>
            </a:r>
            <a:r>
              <a:rPr lang="en-US" dirty="0" err="1" smtClean="0"/>
              <a:t>tại</a:t>
            </a:r>
            <a:r>
              <a:rPr lang="en-US" dirty="0" smtClean="0"/>
              <a:t>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phục</a:t>
            </a:r>
            <a:r>
              <a:rPr lang="en-US" dirty="0" smtClean="0"/>
              <a:t> </a:t>
            </a:r>
            <a:r>
              <a:rPr lang="en-US" dirty="0" err="1" smtClean="0"/>
              <a:t>vụ</a:t>
            </a:r>
            <a:r>
              <a:rPr lang="en-US" dirty="0" smtClean="0"/>
              <a:t> </a:t>
            </a:r>
            <a:r>
              <a:rPr lang="en-US" dirty="0" err="1" smtClean="0"/>
              <a:t>ngắt</a:t>
            </a:r>
            <a:r>
              <a:rPr lang="en-US" dirty="0" smtClean="0"/>
              <a:t> </a:t>
            </a:r>
            <a:r>
              <a:rPr lang="en-US" dirty="0" err="1" smtClean="0"/>
              <a:t>đó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2233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</a:t>
            </a:r>
            <a:r>
              <a:rPr lang="vi-VN" dirty="0"/>
              <a:t>.2. Chu trình lệnh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9371" y="1431235"/>
            <a:ext cx="3680350" cy="4866198"/>
          </a:xfrm>
        </p:spPr>
        <p:txBody>
          <a:bodyPr/>
          <a:lstStyle/>
          <a:p>
            <a:pPr algn="just"/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thể</a:t>
            </a:r>
            <a:r>
              <a:rPr lang="en-US" dirty="0" smtClean="0"/>
              <a:t> </a:t>
            </a:r>
            <a:r>
              <a:rPr lang="en-US" dirty="0" err="1" smtClean="0"/>
              <a:t>cần</a:t>
            </a:r>
            <a:r>
              <a:rPr lang="en-US" dirty="0" smtClean="0"/>
              <a:t> </a:t>
            </a:r>
            <a:r>
              <a:rPr lang="en-US" dirty="0" err="1" smtClean="0"/>
              <a:t>truy</a:t>
            </a:r>
            <a:r>
              <a:rPr lang="en-US" dirty="0" smtClean="0"/>
              <a:t> </a:t>
            </a:r>
            <a:r>
              <a:rPr lang="en-US" dirty="0" err="1" smtClean="0"/>
              <a:t>cập</a:t>
            </a:r>
            <a:r>
              <a:rPr lang="en-US" dirty="0" smtClean="0"/>
              <a:t> </a:t>
            </a:r>
            <a:r>
              <a:rPr lang="en-US" dirty="0" err="1" smtClean="0"/>
              <a:t>bộ</a:t>
            </a:r>
            <a:r>
              <a:rPr lang="en-US" dirty="0" smtClean="0"/>
              <a:t> </a:t>
            </a:r>
            <a:r>
              <a:rPr lang="en-US" dirty="0" err="1" smtClean="0"/>
              <a:t>nhớ</a:t>
            </a:r>
            <a:r>
              <a:rPr lang="en-US" dirty="0" smtClean="0"/>
              <a:t> </a:t>
            </a:r>
            <a:r>
              <a:rPr lang="en-US" dirty="0" err="1" smtClean="0"/>
              <a:t>để</a:t>
            </a:r>
            <a:r>
              <a:rPr lang="en-US" dirty="0" smtClean="0"/>
              <a:t> </a:t>
            </a:r>
            <a:r>
              <a:rPr lang="en-US" dirty="0" err="1" smtClean="0"/>
              <a:t>truy</a:t>
            </a:r>
            <a:r>
              <a:rPr lang="en-US" dirty="0" smtClean="0"/>
              <a:t> </a:t>
            </a:r>
            <a:r>
              <a:rPr lang="en-US" dirty="0" err="1" smtClean="0"/>
              <a:t>xuất</a:t>
            </a:r>
            <a:r>
              <a:rPr lang="en-US" dirty="0" smtClean="0"/>
              <a:t> </a:t>
            </a:r>
            <a:r>
              <a:rPr lang="en-US" dirty="0" err="1" smtClean="0"/>
              <a:t>toán</a:t>
            </a:r>
            <a:r>
              <a:rPr lang="en-US" dirty="0" smtClean="0"/>
              <a:t> </a:t>
            </a:r>
            <a:r>
              <a:rPr lang="en-US" dirty="0" err="1" smtClean="0"/>
              <a:t>hạng</a:t>
            </a:r>
            <a:endParaRPr lang="en-US" dirty="0" smtClean="0"/>
          </a:p>
          <a:p>
            <a:pPr algn="just"/>
            <a:r>
              <a:rPr lang="en-US" dirty="0" err="1" smtClean="0"/>
              <a:t>Địa</a:t>
            </a:r>
            <a:r>
              <a:rPr lang="en-US" dirty="0" smtClean="0"/>
              <a:t> </a:t>
            </a:r>
            <a:r>
              <a:rPr lang="en-US" dirty="0" err="1" smtClean="0"/>
              <a:t>chỉ</a:t>
            </a:r>
            <a:r>
              <a:rPr lang="en-US" dirty="0" smtClean="0"/>
              <a:t> </a:t>
            </a:r>
            <a:r>
              <a:rPr lang="en-US" dirty="0" err="1" smtClean="0"/>
              <a:t>gián</a:t>
            </a:r>
            <a:r>
              <a:rPr lang="en-US" dirty="0" smtClean="0"/>
              <a:t> </a:t>
            </a:r>
            <a:r>
              <a:rPr lang="en-US" dirty="0" err="1" smtClean="0"/>
              <a:t>tiếp</a:t>
            </a:r>
            <a:r>
              <a:rPr lang="en-US" dirty="0" smtClean="0"/>
              <a:t> </a:t>
            </a:r>
            <a:r>
              <a:rPr lang="en-US" dirty="0" err="1" smtClean="0"/>
              <a:t>thì</a:t>
            </a:r>
            <a:r>
              <a:rPr lang="en-US" dirty="0" smtClean="0"/>
              <a:t> </a:t>
            </a:r>
            <a:r>
              <a:rPr lang="en-US" dirty="0" err="1" smtClean="0"/>
              <a:t>cần</a:t>
            </a:r>
            <a:r>
              <a:rPr lang="en-US" dirty="0" smtClean="0"/>
              <a:t> </a:t>
            </a:r>
            <a:r>
              <a:rPr lang="en-US" dirty="0" err="1" smtClean="0"/>
              <a:t>nhiều</a:t>
            </a:r>
            <a:r>
              <a:rPr lang="en-US" dirty="0" smtClean="0"/>
              <a:t> </a:t>
            </a:r>
            <a:r>
              <a:rPr lang="en-US" dirty="0" err="1" smtClean="0"/>
              <a:t>truy</a:t>
            </a:r>
            <a:r>
              <a:rPr lang="en-US" dirty="0" smtClean="0"/>
              <a:t> </a:t>
            </a:r>
            <a:r>
              <a:rPr lang="en-US" dirty="0" err="1" smtClean="0"/>
              <a:t>cập</a:t>
            </a:r>
            <a:r>
              <a:rPr lang="en-US" dirty="0" smtClean="0"/>
              <a:t> </a:t>
            </a:r>
            <a:r>
              <a:rPr lang="en-US" dirty="0" err="1" smtClean="0"/>
              <a:t>bộ</a:t>
            </a:r>
            <a:r>
              <a:rPr lang="en-US" dirty="0" smtClean="0"/>
              <a:t> </a:t>
            </a:r>
            <a:r>
              <a:rPr lang="en-US" dirty="0" err="1" smtClean="0"/>
              <a:t>nhớ</a:t>
            </a:r>
            <a:r>
              <a:rPr lang="en-US" dirty="0" smtClean="0"/>
              <a:t> </a:t>
            </a:r>
            <a:r>
              <a:rPr lang="en-US" dirty="0" err="1" smtClean="0"/>
              <a:t>hơn</a:t>
            </a:r>
            <a:endParaRPr lang="en-US" dirty="0" smtClean="0"/>
          </a:p>
          <a:p>
            <a:pPr algn="just"/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thể</a:t>
            </a:r>
            <a:r>
              <a:rPr lang="en-US" dirty="0" smtClean="0"/>
              <a:t> </a:t>
            </a:r>
            <a:r>
              <a:rPr lang="en-US" dirty="0" err="1" smtClean="0"/>
              <a:t>coi</a:t>
            </a:r>
            <a:r>
              <a:rPr lang="en-US" dirty="0" smtClean="0"/>
              <a:t> </a:t>
            </a:r>
            <a:r>
              <a:rPr lang="en-US" dirty="0" err="1" smtClean="0"/>
              <a:t>việc</a:t>
            </a:r>
            <a:r>
              <a:rPr lang="en-US" dirty="0" smtClean="0"/>
              <a:t> </a:t>
            </a:r>
            <a:r>
              <a:rPr lang="en-US" dirty="0" err="1" smtClean="0"/>
              <a:t>truy</a:t>
            </a:r>
            <a:r>
              <a:rPr lang="en-US" dirty="0" smtClean="0"/>
              <a:t> </a:t>
            </a:r>
            <a:r>
              <a:rPr lang="en-US" dirty="0" err="1" smtClean="0"/>
              <a:t>xuất</a:t>
            </a:r>
            <a:r>
              <a:rPr lang="en-US" dirty="0" smtClean="0"/>
              <a:t> </a:t>
            </a:r>
            <a:r>
              <a:rPr lang="en-US" dirty="0" err="1" smtClean="0"/>
              <a:t>địa</a:t>
            </a:r>
            <a:r>
              <a:rPr lang="en-US" dirty="0" smtClean="0"/>
              <a:t> </a:t>
            </a:r>
            <a:r>
              <a:rPr lang="en-US" dirty="0" err="1" smtClean="0"/>
              <a:t>chỉ</a:t>
            </a:r>
            <a:r>
              <a:rPr lang="en-US" dirty="0" smtClean="0"/>
              <a:t> </a:t>
            </a:r>
            <a:r>
              <a:rPr lang="en-US" dirty="0" err="1" smtClean="0"/>
              <a:t>gián</a:t>
            </a:r>
            <a:r>
              <a:rPr lang="en-US" dirty="0" smtClean="0"/>
              <a:t> </a:t>
            </a:r>
            <a:r>
              <a:rPr lang="en-US" dirty="0" err="1" smtClean="0"/>
              <a:t>tiếp</a:t>
            </a:r>
            <a:r>
              <a:rPr lang="en-US" dirty="0" smtClean="0"/>
              <a:t> </a:t>
            </a:r>
            <a:r>
              <a:rPr lang="en-US" dirty="0" err="1" smtClean="0"/>
              <a:t>như</a:t>
            </a:r>
            <a:r>
              <a:rPr lang="en-US" dirty="0" smtClean="0"/>
              <a:t> </a:t>
            </a:r>
            <a:r>
              <a:rPr lang="en-US" dirty="0" err="1" smtClean="0"/>
              <a:t>một</a:t>
            </a:r>
            <a:r>
              <a:rPr lang="en-US" dirty="0" smtClean="0"/>
              <a:t> </a:t>
            </a:r>
            <a:r>
              <a:rPr lang="en-US" dirty="0" err="1" smtClean="0"/>
              <a:t>giai</a:t>
            </a:r>
            <a:r>
              <a:rPr lang="en-US" dirty="0" smtClean="0"/>
              <a:t> </a:t>
            </a:r>
            <a:r>
              <a:rPr lang="en-US" dirty="0" err="1" smtClean="0"/>
              <a:t>đoạn</a:t>
            </a:r>
            <a:r>
              <a:rPr lang="en-US" dirty="0" smtClean="0"/>
              <a:t> </a:t>
            </a:r>
            <a:r>
              <a:rPr lang="en-US" dirty="0" err="1" smtClean="0"/>
              <a:t>khác</a:t>
            </a:r>
            <a:r>
              <a:rPr lang="en-US" dirty="0" smtClean="0"/>
              <a:t> </a:t>
            </a:r>
            <a:r>
              <a:rPr lang="en-US" dirty="0" err="1" smtClean="0"/>
              <a:t>trong</a:t>
            </a:r>
            <a:r>
              <a:rPr lang="en-US" dirty="0" smtClean="0"/>
              <a:t> </a:t>
            </a:r>
            <a:r>
              <a:rPr lang="en-US" dirty="0" err="1" smtClean="0"/>
              <a:t>chu</a:t>
            </a:r>
            <a:r>
              <a:rPr lang="en-US" dirty="0" smtClean="0"/>
              <a:t> </a:t>
            </a:r>
            <a:r>
              <a:rPr lang="en-US" dirty="0" err="1" smtClean="0"/>
              <a:t>kỳ</a:t>
            </a:r>
            <a:r>
              <a:rPr lang="en-US" dirty="0" smtClean="0"/>
              <a:t> </a:t>
            </a:r>
            <a:r>
              <a:rPr lang="en-US" dirty="0" err="1" smtClean="0"/>
              <a:t>lệnh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9720" y="1981200"/>
            <a:ext cx="4805680" cy="3352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06637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Sơ</a:t>
            </a:r>
            <a:r>
              <a:rPr lang="en-US" dirty="0" smtClean="0"/>
              <a:t> </a:t>
            </a:r>
            <a:r>
              <a:rPr lang="en-US" dirty="0" err="1" smtClean="0"/>
              <a:t>đồ</a:t>
            </a:r>
            <a:r>
              <a:rPr lang="en-US" dirty="0" smtClean="0"/>
              <a:t> </a:t>
            </a:r>
            <a:r>
              <a:rPr lang="en-US" dirty="0" err="1" smtClean="0"/>
              <a:t>trạng</a:t>
            </a:r>
            <a:r>
              <a:rPr lang="en-US" dirty="0" smtClean="0"/>
              <a:t> </a:t>
            </a:r>
            <a:r>
              <a:rPr lang="en-US" dirty="0" err="1" smtClean="0"/>
              <a:t>thái</a:t>
            </a:r>
            <a:r>
              <a:rPr lang="en-US" dirty="0" smtClean="0"/>
              <a:t> </a:t>
            </a:r>
            <a:r>
              <a:rPr lang="en-US" dirty="0" err="1" smtClean="0"/>
              <a:t>chu</a:t>
            </a:r>
            <a:r>
              <a:rPr lang="en-US" dirty="0" smtClean="0"/>
              <a:t> </a:t>
            </a:r>
            <a:r>
              <a:rPr lang="en-US" dirty="0" err="1" smtClean="0"/>
              <a:t>kỳ</a:t>
            </a:r>
            <a:r>
              <a:rPr lang="en-US" dirty="0" smtClean="0"/>
              <a:t> </a:t>
            </a:r>
            <a:r>
              <a:rPr lang="en-US" dirty="0" err="1" smtClean="0"/>
              <a:t>lệnh</a:t>
            </a:r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075" y="1838324"/>
            <a:ext cx="8625118" cy="40290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91542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Luồng</a:t>
            </a:r>
            <a:r>
              <a:rPr lang="en-US" dirty="0" smtClean="0"/>
              <a:t> </a:t>
            </a:r>
            <a:r>
              <a:rPr lang="en-US" dirty="0" err="1" smtClean="0"/>
              <a:t>dữ</a:t>
            </a:r>
            <a:r>
              <a:rPr lang="en-US" dirty="0" smtClean="0"/>
              <a:t> </a:t>
            </a:r>
            <a:r>
              <a:rPr lang="en-US" dirty="0" err="1" smtClean="0"/>
              <a:t>liệu</a:t>
            </a:r>
            <a:r>
              <a:rPr lang="en-US" dirty="0" smtClean="0"/>
              <a:t> , </a:t>
            </a:r>
            <a:r>
              <a:rPr lang="en-US" dirty="0" err="1" smtClean="0"/>
              <a:t>chu</a:t>
            </a:r>
            <a:r>
              <a:rPr lang="en-US" dirty="0" smtClean="0"/>
              <a:t> </a:t>
            </a:r>
            <a:r>
              <a:rPr lang="en-US" dirty="0" err="1" smtClean="0"/>
              <a:t>kỳ</a:t>
            </a:r>
            <a:r>
              <a:rPr lang="en-US" dirty="0" smtClean="0"/>
              <a:t> </a:t>
            </a:r>
            <a:r>
              <a:rPr lang="en-US" dirty="0" err="1" smtClean="0"/>
              <a:t>truy</a:t>
            </a:r>
            <a:r>
              <a:rPr lang="en-US" dirty="0" smtClean="0"/>
              <a:t> </a:t>
            </a:r>
            <a:r>
              <a:rPr lang="en-US" dirty="0" err="1" smtClean="0"/>
              <a:t>xuất</a:t>
            </a:r>
            <a:endParaRPr lang="en-US" dirty="0"/>
          </a:p>
        </p:txBody>
      </p:sp>
      <p:pic>
        <p:nvPicPr>
          <p:cNvPr id="1026" name="Picture 2" descr="C:\Users\PC\Desktop\Capture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066800"/>
            <a:ext cx="4905375" cy="3695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57800" y="2514600"/>
            <a:ext cx="3609230" cy="3799398"/>
          </a:xfrm>
        </p:spPr>
        <p:txBody>
          <a:bodyPr>
            <a:normAutofit fontScale="85000" lnSpcReduction="10000"/>
          </a:bodyPr>
          <a:lstStyle/>
          <a:p>
            <a:r>
              <a:rPr lang="vi-VN" sz="2600" dirty="0"/>
              <a:t>PC chứa địa chỉ của lệnh</a:t>
            </a:r>
            <a:br>
              <a:rPr lang="vi-VN" sz="2600" dirty="0"/>
            </a:br>
            <a:r>
              <a:rPr lang="vi-VN" sz="2600" dirty="0"/>
              <a:t>tiếp </a:t>
            </a:r>
            <a:r>
              <a:rPr lang="vi-VN" sz="2600" dirty="0" smtClean="0"/>
              <a:t>theo</a:t>
            </a:r>
            <a:endParaRPr lang="en-US" sz="2600" dirty="0" smtClean="0"/>
          </a:p>
          <a:p>
            <a:r>
              <a:rPr lang="vi-VN" sz="2600" dirty="0" smtClean="0"/>
              <a:t>Địa </a:t>
            </a:r>
            <a:r>
              <a:rPr lang="vi-VN" sz="2600" dirty="0"/>
              <a:t>chỉ chuyển đến </a:t>
            </a:r>
            <a:r>
              <a:rPr lang="vi-VN" sz="2600" dirty="0" smtClean="0"/>
              <a:t>MAR</a:t>
            </a:r>
            <a:endParaRPr lang="en-US" sz="2600" dirty="0"/>
          </a:p>
          <a:p>
            <a:r>
              <a:rPr lang="vi-VN" sz="2600" dirty="0" smtClean="0"/>
              <a:t>Địa </a:t>
            </a:r>
            <a:r>
              <a:rPr lang="vi-VN" sz="2600" dirty="0"/>
              <a:t>chỉ đặt lên bus địa </a:t>
            </a:r>
            <a:r>
              <a:rPr lang="vi-VN" sz="2600" dirty="0" smtClean="0"/>
              <a:t>chỉ</a:t>
            </a:r>
            <a:endParaRPr lang="en-US" sz="2600" dirty="0"/>
          </a:p>
          <a:p>
            <a:r>
              <a:rPr lang="vi-VN" sz="2600" dirty="0" smtClean="0"/>
              <a:t>Khối </a:t>
            </a:r>
            <a:r>
              <a:rPr lang="vi-VN" sz="2600" dirty="0"/>
              <a:t>điều khiển gửi yêu</a:t>
            </a:r>
            <a:br>
              <a:rPr lang="vi-VN" sz="2600" dirty="0"/>
            </a:br>
            <a:r>
              <a:rPr lang="vi-VN" sz="2600" dirty="0"/>
              <a:t>cầu một lần đọc bộ </a:t>
            </a:r>
            <a:r>
              <a:rPr lang="vi-VN" sz="2600" dirty="0" smtClean="0"/>
              <a:t>nhớ</a:t>
            </a:r>
            <a:endParaRPr lang="en-US" sz="2600" dirty="0"/>
          </a:p>
          <a:p>
            <a:r>
              <a:rPr lang="en-US" sz="2600" dirty="0" smtClean="0"/>
              <a:t>K</a:t>
            </a:r>
            <a:r>
              <a:rPr lang="vi-VN" sz="2600" dirty="0" smtClean="0"/>
              <a:t>ết </a:t>
            </a:r>
            <a:r>
              <a:rPr lang="vi-VN" sz="2600" dirty="0"/>
              <a:t>quả được đặt trên bus</a:t>
            </a:r>
            <a:br>
              <a:rPr lang="vi-VN" sz="2600" dirty="0"/>
            </a:br>
            <a:r>
              <a:rPr lang="vi-VN" sz="2600" dirty="0"/>
              <a:t>dữ liệu, sao chép vào MBR</a:t>
            </a:r>
            <a:br>
              <a:rPr lang="vi-VN" sz="2600" dirty="0"/>
            </a:br>
            <a:r>
              <a:rPr lang="vi-VN" sz="2600" dirty="0"/>
              <a:t>rồi chuyển tới </a:t>
            </a:r>
            <a:r>
              <a:rPr lang="vi-VN" sz="2600" dirty="0" smtClean="0"/>
              <a:t>IR</a:t>
            </a:r>
            <a:endParaRPr lang="en-US" sz="2600" dirty="0"/>
          </a:p>
          <a:p>
            <a:r>
              <a:rPr lang="vi-VN" sz="2600" dirty="0" smtClean="0"/>
              <a:t>PC </a:t>
            </a:r>
            <a:r>
              <a:rPr lang="vi-VN" sz="2600" dirty="0"/>
              <a:t>được tăng lên 1 </a:t>
            </a:r>
            <a:r>
              <a:rPr lang="vi-VN" dirty="0"/>
              <a:t/>
            </a:r>
            <a:br>
              <a:rPr lang="vi-VN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5533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Chu </a:t>
            </a:r>
            <a:r>
              <a:rPr lang="en-US" dirty="0" err="1" smtClean="0"/>
              <a:t>kỳ</a:t>
            </a:r>
            <a:r>
              <a:rPr lang="en-US" dirty="0" smtClean="0"/>
              <a:t> </a:t>
            </a:r>
            <a:r>
              <a:rPr lang="en-US" dirty="0" err="1" smtClean="0"/>
              <a:t>thi</a:t>
            </a:r>
            <a:r>
              <a:rPr lang="en-US" dirty="0" smtClean="0"/>
              <a:t> </a:t>
            </a:r>
            <a:r>
              <a:rPr lang="en-US" dirty="0" err="1" smtClean="0"/>
              <a:t>hành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vi-VN" dirty="0"/>
              <a:t>Giải mã lệnh:</a:t>
            </a:r>
            <a:br>
              <a:rPr lang="vi-VN" dirty="0"/>
            </a:br>
            <a:r>
              <a:rPr lang="vi-VN" dirty="0"/>
              <a:t>• Lệnh từ thanh ghi lệnh IR được đưa đến CU</a:t>
            </a:r>
            <a:br>
              <a:rPr lang="vi-VN" dirty="0"/>
            </a:br>
            <a:r>
              <a:rPr lang="vi-VN" dirty="0"/>
              <a:t>• CU giải mã lệnh để xác định thao tác phải thực </a:t>
            </a:r>
            <a:r>
              <a:rPr lang="vi-VN" dirty="0" smtClean="0"/>
              <a:t>hiện</a:t>
            </a:r>
            <a:endParaRPr lang="en-US" dirty="0"/>
          </a:p>
          <a:p>
            <a:r>
              <a:rPr lang="vi-VN" dirty="0" smtClean="0"/>
              <a:t>Truy </a:t>
            </a:r>
            <a:r>
              <a:rPr lang="vi-VN" dirty="0"/>
              <a:t>xuất dữ liệu: tương tự truy xuất </a:t>
            </a:r>
            <a:r>
              <a:rPr lang="vi-VN" dirty="0" smtClean="0"/>
              <a:t>lệnh</a:t>
            </a:r>
            <a:endParaRPr lang="en-US" dirty="0"/>
          </a:p>
          <a:p>
            <a:r>
              <a:rPr lang="vi-VN" dirty="0" smtClean="0"/>
              <a:t>Thi </a:t>
            </a:r>
            <a:r>
              <a:rPr lang="vi-VN" dirty="0"/>
              <a:t>hành lệnh:</a:t>
            </a:r>
            <a:br>
              <a:rPr lang="vi-VN" dirty="0"/>
            </a:br>
            <a:r>
              <a:rPr lang="vi-VN" dirty="0"/>
              <a:t>• Có nhiều hình thức, phụ thuộc vào opcode</a:t>
            </a:r>
            <a:br>
              <a:rPr lang="vi-VN" dirty="0"/>
            </a:br>
            <a:r>
              <a:rPr lang="vi-VN" dirty="0"/>
              <a:t>• Có thể bao gồm:</a:t>
            </a:r>
            <a:br>
              <a:rPr lang="vi-VN" dirty="0"/>
            </a:br>
            <a:r>
              <a:rPr lang="vi-VN" dirty="0"/>
              <a:t>– đọc hoặc ghi bộ nhớ</a:t>
            </a:r>
            <a:br>
              <a:rPr lang="vi-VN" dirty="0"/>
            </a:br>
            <a:r>
              <a:rPr lang="vi-VN" dirty="0"/>
              <a:t>– Vào/ra</a:t>
            </a:r>
            <a:br>
              <a:rPr lang="vi-VN" dirty="0"/>
            </a:br>
            <a:r>
              <a:rPr lang="vi-VN" dirty="0"/>
              <a:t>– truyền dữ liệu giữa các thanh ghi</a:t>
            </a:r>
            <a:br>
              <a:rPr lang="vi-VN" dirty="0"/>
            </a:br>
            <a:r>
              <a:rPr lang="vi-VN" dirty="0"/>
              <a:t>– Hoạt động của ALU </a:t>
            </a:r>
            <a:br>
              <a:rPr lang="vi-VN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1130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PC\Desktop\Capture9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447800"/>
            <a:ext cx="5811939" cy="373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Luồng</a:t>
            </a:r>
            <a:r>
              <a:rPr lang="en-US" dirty="0" smtClean="0"/>
              <a:t> </a:t>
            </a:r>
            <a:r>
              <a:rPr lang="en-US" dirty="0" err="1" smtClean="0"/>
              <a:t>dữ</a:t>
            </a:r>
            <a:r>
              <a:rPr lang="en-US" dirty="0" smtClean="0"/>
              <a:t> </a:t>
            </a:r>
            <a:r>
              <a:rPr lang="en-US" dirty="0" err="1" smtClean="0"/>
              <a:t>liệu</a:t>
            </a:r>
            <a:r>
              <a:rPr lang="en-US" dirty="0" smtClean="0"/>
              <a:t>, </a:t>
            </a:r>
            <a:r>
              <a:rPr lang="en-US" dirty="0" err="1" smtClean="0"/>
              <a:t>chu</a:t>
            </a:r>
            <a:r>
              <a:rPr lang="en-US" dirty="0" smtClean="0"/>
              <a:t> </a:t>
            </a:r>
            <a:r>
              <a:rPr lang="en-US" dirty="0" err="1" smtClean="0"/>
              <a:t>kỳ</a:t>
            </a:r>
            <a:r>
              <a:rPr lang="en-US" dirty="0" smtClean="0"/>
              <a:t> </a:t>
            </a:r>
            <a:r>
              <a:rPr lang="en-US" dirty="0" err="1" smtClean="0"/>
              <a:t>gián</a:t>
            </a:r>
            <a:r>
              <a:rPr lang="en-US" dirty="0" smtClean="0"/>
              <a:t> </a:t>
            </a:r>
            <a:r>
              <a:rPr lang="en-US" dirty="0" err="1" smtClean="0"/>
              <a:t>tiếp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57800" y="3048000"/>
            <a:ext cx="3886200" cy="3810000"/>
          </a:xfrm>
        </p:spPr>
        <p:txBody>
          <a:bodyPr>
            <a:normAutofit fontScale="85000" lnSpcReduction="10000"/>
          </a:bodyPr>
          <a:lstStyle/>
          <a:p>
            <a:r>
              <a:rPr lang="vi-VN" dirty="0" smtClean="0"/>
              <a:t>kiểm </a:t>
            </a:r>
            <a:r>
              <a:rPr lang="vi-VN" dirty="0"/>
              <a:t>tra nội dung của </a:t>
            </a:r>
            <a:r>
              <a:rPr lang="vi-VN" dirty="0" smtClean="0"/>
              <a:t>IR</a:t>
            </a:r>
            <a:endParaRPr lang="en-US" dirty="0" smtClean="0"/>
          </a:p>
          <a:p>
            <a:r>
              <a:rPr lang="vi-VN" dirty="0" smtClean="0"/>
              <a:t>Nếu </a:t>
            </a:r>
            <a:r>
              <a:rPr lang="vi-VN" dirty="0"/>
              <a:t>địa chỉ gián tiếp thì thực</a:t>
            </a:r>
            <a:br>
              <a:rPr lang="vi-VN" dirty="0"/>
            </a:br>
            <a:r>
              <a:rPr lang="vi-VN" dirty="0"/>
              <a:t>hiện </a:t>
            </a:r>
            <a:r>
              <a:rPr lang="vi-VN" i="1" dirty="0"/>
              <a:t>chu kỳ gián tiếp</a:t>
            </a:r>
            <a:br>
              <a:rPr lang="vi-VN" i="1" dirty="0"/>
            </a:br>
            <a:r>
              <a:rPr lang="vi-VN" dirty="0"/>
              <a:t>– N bit ngoài cùng bên phải</a:t>
            </a:r>
            <a:br>
              <a:rPr lang="vi-VN" dirty="0"/>
            </a:br>
            <a:r>
              <a:rPr lang="vi-VN" dirty="0"/>
              <a:t>của MBR chuyển tới MAR</a:t>
            </a:r>
            <a:br>
              <a:rPr lang="vi-VN" dirty="0"/>
            </a:br>
            <a:r>
              <a:rPr lang="vi-VN" dirty="0"/>
              <a:t>– khối điều khiển yêu cầu</a:t>
            </a:r>
            <a:br>
              <a:rPr lang="vi-VN" dirty="0"/>
            </a:br>
            <a:r>
              <a:rPr lang="vi-VN" dirty="0"/>
              <a:t>một lần đọc bộ nhớ</a:t>
            </a:r>
            <a:br>
              <a:rPr lang="vi-VN" dirty="0"/>
            </a:br>
            <a:r>
              <a:rPr lang="vi-VN" dirty="0"/>
              <a:t>– Chuyển toán hạng mong</a:t>
            </a:r>
            <a:br>
              <a:rPr lang="vi-VN" dirty="0"/>
            </a:br>
            <a:r>
              <a:rPr lang="vi-VN" dirty="0"/>
              <a:t>muốn vào MBR </a:t>
            </a:r>
            <a:br>
              <a:rPr lang="vi-VN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2850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Luồng</a:t>
            </a:r>
            <a:r>
              <a:rPr lang="en-US" dirty="0" smtClean="0"/>
              <a:t> </a:t>
            </a:r>
            <a:r>
              <a:rPr lang="en-US" dirty="0" err="1" smtClean="0"/>
              <a:t>dữ</a:t>
            </a:r>
            <a:r>
              <a:rPr lang="en-US" dirty="0" smtClean="0"/>
              <a:t> </a:t>
            </a:r>
            <a:r>
              <a:rPr lang="en-US" dirty="0" err="1" smtClean="0"/>
              <a:t>liệu</a:t>
            </a:r>
            <a:r>
              <a:rPr lang="en-US" dirty="0" smtClean="0"/>
              <a:t>, </a:t>
            </a:r>
            <a:r>
              <a:rPr lang="en-US" dirty="0" err="1" smtClean="0"/>
              <a:t>chu</a:t>
            </a:r>
            <a:r>
              <a:rPr lang="en-US" dirty="0" smtClean="0"/>
              <a:t> </a:t>
            </a:r>
            <a:r>
              <a:rPr lang="en-US" dirty="0" err="1" smtClean="0"/>
              <a:t>kỳ</a:t>
            </a:r>
            <a:r>
              <a:rPr lang="en-US" dirty="0" smtClean="0"/>
              <a:t> </a:t>
            </a:r>
            <a:r>
              <a:rPr lang="en-US" dirty="0" err="1" smtClean="0"/>
              <a:t>ngắt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77449" y="1295400"/>
            <a:ext cx="3667037" cy="4866198"/>
          </a:xfrm>
        </p:spPr>
        <p:txBody>
          <a:bodyPr>
            <a:normAutofit fontScale="92500" lnSpcReduction="10000"/>
          </a:bodyPr>
          <a:lstStyle/>
          <a:p>
            <a:pPr marL="0" indent="0" algn="just">
              <a:buNone/>
            </a:pPr>
            <a:r>
              <a:rPr lang="vi-VN" dirty="0"/>
              <a:t>• PC hiện tại </a:t>
            </a:r>
            <a:r>
              <a:rPr lang="vi-VN" dirty="0" smtClean="0"/>
              <a:t>được</a:t>
            </a:r>
            <a:r>
              <a:rPr lang="en-US" dirty="0" smtClean="0"/>
              <a:t> </a:t>
            </a:r>
            <a:r>
              <a:rPr lang="vi-VN" dirty="0" smtClean="0"/>
              <a:t>lưu </a:t>
            </a:r>
            <a:r>
              <a:rPr lang="vi-VN" dirty="0"/>
              <a:t>lại để có thể </a:t>
            </a:r>
            <a:r>
              <a:rPr lang="vi-VN" dirty="0" smtClean="0"/>
              <a:t>tiếp</a:t>
            </a:r>
            <a:r>
              <a:rPr lang="en-US" dirty="0" smtClean="0"/>
              <a:t> </a:t>
            </a:r>
            <a:r>
              <a:rPr lang="vi-VN" dirty="0" smtClean="0"/>
              <a:t>tục </a:t>
            </a:r>
            <a:r>
              <a:rPr lang="vi-VN" dirty="0"/>
              <a:t>hoạt động </a:t>
            </a:r>
            <a:r>
              <a:rPr lang="vi-VN" dirty="0" smtClean="0"/>
              <a:t>sau</a:t>
            </a:r>
            <a:r>
              <a:rPr lang="en-US" dirty="0" smtClean="0"/>
              <a:t> </a:t>
            </a:r>
            <a:r>
              <a:rPr lang="en-US" dirty="0" err="1" smtClean="0"/>
              <a:t>ngắt</a:t>
            </a:r>
            <a:r>
              <a:rPr lang="en-US" dirty="0" smtClean="0">
                <a:sym typeface="Wingdings" pitchFamily="2" charset="2"/>
              </a:rPr>
              <a:t> </a:t>
            </a:r>
            <a:r>
              <a:rPr lang="vi-VN" dirty="0" smtClean="0"/>
              <a:t>Nội dung</a:t>
            </a:r>
            <a:r>
              <a:rPr lang="en-US" dirty="0" smtClean="0"/>
              <a:t> </a:t>
            </a:r>
            <a:r>
              <a:rPr lang="vi-VN" dirty="0" smtClean="0"/>
              <a:t>của </a:t>
            </a:r>
            <a:r>
              <a:rPr lang="vi-VN" dirty="0"/>
              <a:t>PC </a:t>
            </a:r>
            <a:r>
              <a:rPr lang="vi-VN" dirty="0" smtClean="0"/>
              <a:t>chuyển</a:t>
            </a:r>
            <a:r>
              <a:rPr lang="en-US" dirty="0" smtClean="0"/>
              <a:t> </a:t>
            </a:r>
            <a:r>
              <a:rPr lang="vi-VN" dirty="0" smtClean="0"/>
              <a:t>sang</a:t>
            </a:r>
            <a:r>
              <a:rPr lang="en-US" dirty="0" smtClean="0"/>
              <a:t> </a:t>
            </a:r>
            <a:r>
              <a:rPr lang="vi-VN" dirty="0" smtClean="0"/>
              <a:t>MBR</a:t>
            </a:r>
            <a:r>
              <a:rPr lang="en-US" dirty="0" smtClean="0"/>
              <a:t>.</a:t>
            </a:r>
          </a:p>
          <a:p>
            <a:pPr marL="0" indent="0" algn="just">
              <a:buNone/>
            </a:pPr>
            <a:r>
              <a:rPr lang="vi-VN" dirty="0" smtClean="0"/>
              <a:t>• </a:t>
            </a:r>
            <a:r>
              <a:rPr lang="vi-VN" dirty="0"/>
              <a:t>Vị trí bộ nhớ đặc biệt (</a:t>
            </a:r>
            <a:r>
              <a:rPr lang="vi-VN" dirty="0" smtClean="0"/>
              <a:t>VD:</a:t>
            </a:r>
            <a:r>
              <a:rPr lang="en-US" dirty="0" smtClean="0"/>
              <a:t> </a:t>
            </a:r>
            <a:r>
              <a:rPr lang="vi-VN" dirty="0" smtClean="0"/>
              <a:t>con </a:t>
            </a:r>
            <a:r>
              <a:rPr lang="vi-VN" dirty="0"/>
              <a:t>trỏ ngăn xếp) được </a:t>
            </a:r>
            <a:r>
              <a:rPr lang="vi-VN" dirty="0" smtClean="0"/>
              <a:t>nạp</a:t>
            </a:r>
            <a:r>
              <a:rPr lang="en-US" dirty="0" smtClean="0"/>
              <a:t> </a:t>
            </a:r>
            <a:r>
              <a:rPr lang="vi-VN" dirty="0" smtClean="0"/>
              <a:t>vào </a:t>
            </a:r>
            <a:r>
              <a:rPr lang="vi-VN" dirty="0"/>
              <a:t>MAR</a:t>
            </a:r>
            <a:br>
              <a:rPr lang="vi-VN" dirty="0"/>
            </a:br>
            <a:r>
              <a:rPr lang="vi-VN" dirty="0"/>
              <a:t>• MBR ghi vào bộ nhớ</a:t>
            </a:r>
            <a:br>
              <a:rPr lang="vi-VN" dirty="0"/>
            </a:br>
            <a:r>
              <a:rPr lang="vi-VN" dirty="0"/>
              <a:t>• Địa chỉ của trình xử lý </a:t>
            </a:r>
            <a:r>
              <a:rPr lang="vi-VN" dirty="0" smtClean="0"/>
              <a:t>ngắt</a:t>
            </a:r>
            <a:r>
              <a:rPr lang="en-US" dirty="0" smtClean="0"/>
              <a:t> </a:t>
            </a:r>
            <a:r>
              <a:rPr lang="vi-VN" dirty="0" smtClean="0"/>
              <a:t>được </a:t>
            </a:r>
            <a:r>
              <a:rPr lang="vi-VN" dirty="0"/>
              <a:t>nạp vào PC</a:t>
            </a:r>
            <a:br>
              <a:rPr lang="vi-VN" dirty="0"/>
            </a:br>
            <a:r>
              <a:rPr lang="vi-VN" dirty="0"/>
              <a:t>• Lệnh tiếp theo (lệnh đầu</a:t>
            </a:r>
            <a:br>
              <a:rPr lang="vi-VN" dirty="0"/>
            </a:br>
            <a:r>
              <a:rPr lang="vi-VN" dirty="0"/>
              <a:t>tiên trong xử lý </a:t>
            </a:r>
            <a:r>
              <a:rPr lang="vi-VN" dirty="0" smtClean="0"/>
              <a:t>ngắt)</a:t>
            </a:r>
            <a:r>
              <a:rPr lang="en-US" dirty="0" smtClean="0"/>
              <a:t> </a:t>
            </a:r>
            <a:r>
              <a:rPr lang="vi-VN" dirty="0" smtClean="0"/>
              <a:t>được</a:t>
            </a:r>
            <a:r>
              <a:rPr lang="en-US" dirty="0" smtClean="0"/>
              <a:t> </a:t>
            </a:r>
            <a:r>
              <a:rPr lang="vi-VN" dirty="0" smtClean="0"/>
              <a:t>truy xuất</a:t>
            </a:r>
            <a:endParaRPr lang="en-US" dirty="0"/>
          </a:p>
        </p:txBody>
      </p:sp>
      <p:pic>
        <p:nvPicPr>
          <p:cNvPr id="3074" name="Picture 2" descr="C:\Users\PC\Desktop\Capture1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524000"/>
            <a:ext cx="5177448" cy="327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8899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</a:t>
            </a:r>
            <a:r>
              <a:rPr lang="vi-VN" dirty="0"/>
              <a:t>.3. Kỹ thuật pipeline lệnh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vi-VN" dirty="0" smtClean="0"/>
              <a:t>Chiến </a:t>
            </a:r>
            <a:r>
              <a:rPr lang="vi-VN" dirty="0"/>
              <a:t>thuật thi hành </a:t>
            </a:r>
            <a:r>
              <a:rPr lang="vi-VN" dirty="0" smtClean="0"/>
              <a:t>pipelining</a:t>
            </a:r>
            <a:endParaRPr lang="en-US" dirty="0" smtClean="0"/>
          </a:p>
          <a:p>
            <a:r>
              <a:rPr lang="vi-VN" dirty="0" smtClean="0"/>
              <a:t>Ảnh </a:t>
            </a:r>
            <a:r>
              <a:rPr lang="vi-VN" dirty="0"/>
              <a:t>hưởng của các lệnh rẽ nhánh có điều kiện và vô điều </a:t>
            </a:r>
            <a:r>
              <a:rPr lang="vi-VN" dirty="0" smtClean="0"/>
              <a:t>kiện</a:t>
            </a:r>
            <a:endParaRPr lang="en-US" dirty="0" smtClean="0"/>
          </a:p>
          <a:p>
            <a:r>
              <a:rPr lang="vi-VN" dirty="0" smtClean="0"/>
              <a:t>Các </a:t>
            </a:r>
            <a:r>
              <a:rPr lang="vi-VN" dirty="0"/>
              <a:t>phương pháp xử lý rẽ </a:t>
            </a:r>
            <a:r>
              <a:rPr lang="vi-VN" dirty="0" smtClean="0"/>
              <a:t>nhánh</a:t>
            </a:r>
            <a:endParaRPr lang="en-US" dirty="0" smtClean="0"/>
          </a:p>
          <a:p>
            <a:r>
              <a:rPr lang="vi-VN" dirty="0" smtClean="0"/>
              <a:t>Hiệu năng</a:t>
            </a:r>
            <a:endParaRPr lang="en-US" dirty="0" smtClean="0"/>
          </a:p>
          <a:p>
            <a:r>
              <a:rPr lang="vi-VN" dirty="0" smtClean="0"/>
              <a:t>Pipeline </a:t>
            </a:r>
            <a:r>
              <a:rPr lang="vi-VN" dirty="0"/>
              <a:t>trong Intel và ARM</a:t>
            </a:r>
            <a:br>
              <a:rPr lang="vi-VN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551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</a:t>
            </a:r>
            <a:r>
              <a:rPr lang="vi-VN" dirty="0"/>
              <a:t>.3. Kỹ thuật pipeline lệnh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Tương</a:t>
            </a:r>
            <a:r>
              <a:rPr lang="en-US" dirty="0" smtClean="0"/>
              <a:t> </a:t>
            </a:r>
            <a:r>
              <a:rPr lang="en-US" dirty="0" err="1" smtClean="0"/>
              <a:t>tự</a:t>
            </a:r>
            <a:r>
              <a:rPr lang="en-US" dirty="0" smtClean="0"/>
              <a:t> </a:t>
            </a:r>
            <a:r>
              <a:rPr lang="en-US" dirty="0" err="1" smtClean="0"/>
              <a:t>việc</a:t>
            </a:r>
            <a:r>
              <a:rPr lang="en-US" dirty="0" smtClean="0"/>
              <a:t> </a:t>
            </a:r>
            <a:r>
              <a:rPr lang="en-US" dirty="0" err="1" smtClean="0"/>
              <a:t>sử</a:t>
            </a:r>
            <a:r>
              <a:rPr lang="en-US" dirty="0" smtClean="0"/>
              <a:t> </a:t>
            </a:r>
            <a:r>
              <a:rPr lang="en-US" dirty="0" err="1" smtClean="0"/>
              <a:t>dụng</a:t>
            </a:r>
            <a:r>
              <a:rPr lang="en-US" dirty="0" smtClean="0"/>
              <a:t> </a:t>
            </a:r>
            <a:r>
              <a:rPr lang="en-US" dirty="0" err="1" smtClean="0"/>
              <a:t>dây</a:t>
            </a:r>
            <a:r>
              <a:rPr lang="en-US" dirty="0" smtClean="0"/>
              <a:t> </a:t>
            </a:r>
            <a:r>
              <a:rPr lang="en-US" dirty="0" err="1" smtClean="0"/>
              <a:t>chuyền</a:t>
            </a:r>
            <a:r>
              <a:rPr lang="en-US" dirty="0" smtClean="0"/>
              <a:t> </a:t>
            </a:r>
            <a:r>
              <a:rPr lang="en-US" dirty="0" err="1" smtClean="0"/>
              <a:t>lắp</a:t>
            </a:r>
            <a:r>
              <a:rPr lang="en-US" dirty="0" smtClean="0"/>
              <a:t> </a:t>
            </a:r>
            <a:r>
              <a:rPr lang="en-US" dirty="0" err="1" smtClean="0"/>
              <a:t>ráp</a:t>
            </a:r>
            <a:r>
              <a:rPr lang="en-US" dirty="0" smtClean="0"/>
              <a:t> </a:t>
            </a:r>
            <a:r>
              <a:rPr lang="en-US" dirty="0" err="1" smtClean="0"/>
              <a:t>trong</a:t>
            </a:r>
            <a:r>
              <a:rPr lang="en-US" dirty="0" smtClean="0"/>
              <a:t> </a:t>
            </a:r>
            <a:r>
              <a:rPr lang="en-US" dirty="0" err="1" smtClean="0"/>
              <a:t>nhà</a:t>
            </a:r>
            <a:r>
              <a:rPr lang="en-US" dirty="0" smtClean="0"/>
              <a:t> </a:t>
            </a:r>
            <a:r>
              <a:rPr lang="en-US" dirty="0" err="1" smtClean="0"/>
              <a:t>máy</a:t>
            </a:r>
            <a:r>
              <a:rPr lang="en-US" dirty="0" smtClean="0"/>
              <a:t> </a:t>
            </a:r>
            <a:r>
              <a:rPr lang="en-US" dirty="0" err="1" smtClean="0"/>
              <a:t>sản</a:t>
            </a:r>
            <a:r>
              <a:rPr lang="en-US" dirty="0" smtClean="0"/>
              <a:t> </a:t>
            </a:r>
            <a:r>
              <a:rPr lang="en-US" dirty="0" err="1" smtClean="0"/>
              <a:t>xuất</a:t>
            </a:r>
            <a:endParaRPr lang="en-US" dirty="0" smtClean="0"/>
          </a:p>
          <a:p>
            <a:pPr lvl="1"/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đầu</a:t>
            </a:r>
            <a:r>
              <a:rPr lang="en-US" dirty="0" smtClean="0"/>
              <a:t> </a:t>
            </a:r>
            <a:r>
              <a:rPr lang="en-US" dirty="0" err="1" smtClean="0"/>
              <a:t>vào</a:t>
            </a:r>
            <a:r>
              <a:rPr lang="en-US" dirty="0" smtClean="0"/>
              <a:t> </a:t>
            </a:r>
            <a:r>
              <a:rPr lang="en-US" dirty="0" err="1" smtClean="0"/>
              <a:t>mới</a:t>
            </a:r>
            <a:r>
              <a:rPr lang="en-US" dirty="0" smtClean="0"/>
              <a:t> </a:t>
            </a:r>
            <a:r>
              <a:rPr lang="en-US" dirty="0" err="1" smtClean="0"/>
              <a:t>được</a:t>
            </a:r>
            <a:r>
              <a:rPr lang="en-US" dirty="0" smtClean="0"/>
              <a:t> </a:t>
            </a:r>
            <a:r>
              <a:rPr lang="en-US" dirty="0" err="1" smtClean="0"/>
              <a:t>tiếp</a:t>
            </a:r>
            <a:r>
              <a:rPr lang="en-US" dirty="0" smtClean="0"/>
              <a:t> </a:t>
            </a:r>
            <a:r>
              <a:rPr lang="en-US" dirty="0" err="1" smtClean="0"/>
              <a:t>nhận</a:t>
            </a:r>
            <a:r>
              <a:rPr lang="en-US" dirty="0" smtClean="0"/>
              <a:t> ở </a:t>
            </a:r>
            <a:r>
              <a:rPr lang="en-US" dirty="0" err="1" smtClean="0"/>
              <a:t>một</a:t>
            </a:r>
            <a:r>
              <a:rPr lang="en-US" dirty="0" smtClean="0"/>
              <a:t> </a:t>
            </a:r>
            <a:r>
              <a:rPr lang="en-US" dirty="0" err="1" smtClean="0"/>
              <a:t>phía</a:t>
            </a:r>
            <a:r>
              <a:rPr lang="en-US" dirty="0" smtClean="0"/>
              <a:t> </a:t>
            </a:r>
            <a:r>
              <a:rPr lang="en-US" dirty="0" err="1" smtClean="0"/>
              <a:t>trước</a:t>
            </a:r>
            <a:r>
              <a:rPr lang="en-US" dirty="0" smtClean="0"/>
              <a:t> </a:t>
            </a:r>
            <a:r>
              <a:rPr lang="en-US" dirty="0" err="1" smtClean="0"/>
              <a:t>khi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đầu</a:t>
            </a:r>
            <a:r>
              <a:rPr lang="en-US" dirty="0" smtClean="0"/>
              <a:t> </a:t>
            </a:r>
            <a:r>
              <a:rPr lang="en-US" dirty="0" err="1" smtClean="0"/>
              <a:t>vào</a:t>
            </a:r>
            <a:r>
              <a:rPr lang="en-US" dirty="0" smtClean="0"/>
              <a:t> </a:t>
            </a:r>
            <a:r>
              <a:rPr lang="en-US" dirty="0" err="1" smtClean="0"/>
              <a:t>trước</a:t>
            </a:r>
            <a:r>
              <a:rPr lang="en-US" dirty="0" smtClean="0"/>
              <a:t> </a:t>
            </a:r>
            <a:r>
              <a:rPr lang="en-US" dirty="0" err="1" smtClean="0"/>
              <a:t>đây</a:t>
            </a:r>
            <a:r>
              <a:rPr lang="en-US" dirty="0" smtClean="0"/>
              <a:t> </a:t>
            </a:r>
            <a:r>
              <a:rPr lang="en-US" dirty="0" err="1" smtClean="0"/>
              <a:t>trở</a:t>
            </a:r>
            <a:r>
              <a:rPr lang="en-US" dirty="0" smtClean="0"/>
              <a:t> </a:t>
            </a:r>
            <a:r>
              <a:rPr lang="en-US" dirty="0" err="1" smtClean="0"/>
              <a:t>thành</a:t>
            </a:r>
            <a:r>
              <a:rPr lang="en-US" dirty="0" smtClean="0"/>
              <a:t> </a:t>
            </a:r>
            <a:r>
              <a:rPr lang="en-US" dirty="0" err="1" smtClean="0"/>
              <a:t>đầu</a:t>
            </a:r>
            <a:r>
              <a:rPr lang="en-US" dirty="0" smtClean="0"/>
              <a:t> </a:t>
            </a:r>
            <a:r>
              <a:rPr lang="en-US" dirty="0" err="1" smtClean="0"/>
              <a:t>ra</a:t>
            </a:r>
            <a:r>
              <a:rPr lang="en-US" dirty="0" smtClean="0"/>
              <a:t> ở </a:t>
            </a:r>
            <a:r>
              <a:rPr lang="en-US" dirty="0" err="1" smtClean="0"/>
              <a:t>phía</a:t>
            </a:r>
            <a:r>
              <a:rPr lang="en-US" dirty="0" smtClean="0"/>
              <a:t> </a:t>
            </a:r>
            <a:r>
              <a:rPr lang="en-US" dirty="0" err="1" smtClean="0"/>
              <a:t>còn</a:t>
            </a:r>
            <a:r>
              <a:rPr lang="en-US" dirty="0" smtClean="0"/>
              <a:t> </a:t>
            </a:r>
            <a:r>
              <a:rPr lang="en-US" dirty="0" err="1" smtClean="0"/>
              <a:t>lại</a:t>
            </a:r>
            <a:endParaRPr lang="en-US" dirty="0" smtClean="0"/>
          </a:p>
          <a:p>
            <a:r>
              <a:rPr lang="en-US" dirty="0" err="1" smtClean="0"/>
              <a:t>Một</a:t>
            </a:r>
            <a:r>
              <a:rPr lang="en-US" dirty="0" smtClean="0"/>
              <a:t> </a:t>
            </a:r>
            <a:r>
              <a:rPr lang="en-US" dirty="0" err="1" smtClean="0"/>
              <a:t>lệnh</a:t>
            </a:r>
            <a:r>
              <a:rPr lang="en-US" dirty="0" smtClean="0"/>
              <a:t> </a:t>
            </a:r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nhiều</a:t>
            </a:r>
            <a:r>
              <a:rPr lang="en-US" dirty="0" smtClean="0"/>
              <a:t> </a:t>
            </a:r>
            <a:r>
              <a:rPr lang="en-US" dirty="0" err="1" smtClean="0"/>
              <a:t>giai</a:t>
            </a:r>
            <a:r>
              <a:rPr lang="en-US" dirty="0" smtClean="0"/>
              <a:t> </a:t>
            </a:r>
            <a:r>
              <a:rPr lang="en-US" dirty="0" err="1" smtClean="0"/>
              <a:t>đoạn</a:t>
            </a:r>
            <a:r>
              <a:rPr lang="en-US" dirty="0" smtClean="0"/>
              <a:t> </a:t>
            </a:r>
            <a:r>
              <a:rPr lang="en-US" dirty="0" smtClean="0">
                <a:sym typeface="Wingdings" pitchFamily="2" charset="2"/>
              </a:rPr>
              <a:t> </a:t>
            </a:r>
            <a:r>
              <a:rPr lang="en-US" dirty="0" err="1" smtClean="0">
                <a:sym typeface="Wingdings" pitchFamily="2" charset="2"/>
              </a:rPr>
              <a:t>có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thể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sử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dụng</a:t>
            </a:r>
            <a:r>
              <a:rPr lang="en-US" dirty="0" smtClean="0">
                <a:sym typeface="Wingdings" pitchFamily="2" charset="2"/>
              </a:rPr>
              <a:t> pipelining</a:t>
            </a:r>
          </a:p>
          <a:p>
            <a:r>
              <a:rPr lang="en-US" dirty="0" smtClean="0">
                <a:sym typeface="Wingdings" pitchFamily="2" charset="2"/>
              </a:rPr>
              <a:t>Chia </a:t>
            </a:r>
            <a:r>
              <a:rPr lang="en-US" dirty="0" err="1" smtClean="0">
                <a:sym typeface="Wingdings" pitchFamily="2" charset="2"/>
              </a:rPr>
              <a:t>chu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trình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lệnh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thành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các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công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đoạn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và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cho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phép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thực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hiện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gối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lên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nhau</a:t>
            </a:r>
            <a:r>
              <a:rPr lang="en-US" dirty="0" smtClean="0">
                <a:sym typeface="Wingdings" pitchFamily="2" charset="2"/>
              </a:rPr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1842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</a:t>
            </a:r>
            <a:r>
              <a:rPr lang="vi-VN" dirty="0"/>
              <a:t>.1. Cấu trúc CPU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vi-VN" dirty="0" smtClean="0"/>
              <a:t>Đơn </a:t>
            </a:r>
            <a:r>
              <a:rPr lang="vi-VN" dirty="0"/>
              <a:t>vị tính toán (ALU, </a:t>
            </a:r>
            <a:r>
              <a:rPr lang="vi-VN" dirty="0" smtClean="0"/>
              <a:t>FPU)</a:t>
            </a:r>
            <a:endParaRPr lang="en-US" dirty="0"/>
          </a:p>
          <a:p>
            <a:r>
              <a:rPr lang="vi-VN" dirty="0" smtClean="0"/>
              <a:t>Đơn </a:t>
            </a:r>
            <a:r>
              <a:rPr lang="vi-VN" dirty="0"/>
              <a:t>vị điều khiển (Control </a:t>
            </a:r>
            <a:r>
              <a:rPr lang="vi-VN" dirty="0" smtClean="0"/>
              <a:t>Unit)</a:t>
            </a:r>
            <a:endParaRPr lang="en-US" dirty="0"/>
          </a:p>
          <a:p>
            <a:r>
              <a:rPr lang="vi-VN" dirty="0" smtClean="0"/>
              <a:t>Registers </a:t>
            </a:r>
            <a:r>
              <a:rPr lang="vi-VN" dirty="0"/>
              <a:t>(data, address, instruction, </a:t>
            </a:r>
            <a:r>
              <a:rPr lang="vi-VN" dirty="0" smtClean="0"/>
              <a:t>control)</a:t>
            </a:r>
            <a:endParaRPr lang="en-US" dirty="0"/>
          </a:p>
          <a:p>
            <a:r>
              <a:rPr lang="vi-VN" dirty="0" smtClean="0"/>
              <a:t>Internal </a:t>
            </a:r>
            <a:r>
              <a:rPr lang="vi-VN" dirty="0"/>
              <a:t>bus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6631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Pipeline </a:t>
            </a:r>
            <a:r>
              <a:rPr lang="en-US" dirty="0" err="1" smtClean="0"/>
              <a:t>hai</a:t>
            </a:r>
            <a:r>
              <a:rPr lang="en-US" dirty="0" smtClean="0"/>
              <a:t> </a:t>
            </a:r>
            <a:r>
              <a:rPr lang="en-US" dirty="0" err="1" smtClean="0"/>
              <a:t>giai</a:t>
            </a:r>
            <a:r>
              <a:rPr lang="en-US" dirty="0" smtClean="0"/>
              <a:t> </a:t>
            </a:r>
            <a:r>
              <a:rPr lang="en-US" dirty="0" err="1" smtClean="0"/>
              <a:t>đoạn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9370" y="1431235"/>
            <a:ext cx="8325016" cy="3597965"/>
          </a:xfrm>
        </p:spPr>
        <p:txBody>
          <a:bodyPr/>
          <a:lstStyle/>
          <a:p>
            <a:r>
              <a:rPr lang="en-US" dirty="0" smtClean="0"/>
              <a:t>2 </a:t>
            </a:r>
            <a:r>
              <a:rPr lang="en-US" dirty="0" err="1" smtClean="0"/>
              <a:t>giai</a:t>
            </a:r>
            <a:r>
              <a:rPr lang="en-US" dirty="0" smtClean="0"/>
              <a:t> </a:t>
            </a:r>
            <a:r>
              <a:rPr lang="en-US" dirty="0" err="1" smtClean="0"/>
              <a:t>đoạn</a:t>
            </a:r>
            <a:r>
              <a:rPr lang="en-US" dirty="0" smtClean="0"/>
              <a:t>:</a:t>
            </a:r>
          </a:p>
          <a:p>
            <a:pPr lvl="1"/>
            <a:r>
              <a:rPr lang="en-US" dirty="0" err="1" smtClean="0"/>
              <a:t>Truy</a:t>
            </a:r>
            <a:r>
              <a:rPr lang="en-US" dirty="0" smtClean="0"/>
              <a:t> </a:t>
            </a:r>
            <a:r>
              <a:rPr lang="en-US" dirty="0" err="1" smtClean="0"/>
              <a:t>xuất</a:t>
            </a:r>
            <a:r>
              <a:rPr lang="en-US" dirty="0" smtClean="0"/>
              <a:t>: </a:t>
            </a:r>
            <a:r>
              <a:rPr lang="en-US" dirty="0" err="1" smtClean="0"/>
              <a:t>Truy</a:t>
            </a:r>
            <a:r>
              <a:rPr lang="en-US" dirty="0" smtClean="0"/>
              <a:t> </a:t>
            </a:r>
            <a:r>
              <a:rPr lang="en-US" dirty="0" err="1" smtClean="0"/>
              <a:t>cập</a:t>
            </a:r>
            <a:r>
              <a:rPr lang="en-US" dirty="0" smtClean="0"/>
              <a:t> </a:t>
            </a:r>
            <a:r>
              <a:rPr lang="en-US" dirty="0" err="1" smtClean="0"/>
              <a:t>bộ</a:t>
            </a:r>
            <a:r>
              <a:rPr lang="en-US" dirty="0" smtClean="0"/>
              <a:t> </a:t>
            </a:r>
            <a:r>
              <a:rPr lang="en-US" dirty="0" err="1" smtClean="0"/>
              <a:t>nhớ</a:t>
            </a:r>
            <a:r>
              <a:rPr lang="en-US" dirty="0" smtClean="0"/>
              <a:t> </a:t>
            </a:r>
            <a:r>
              <a:rPr lang="en-US" dirty="0" err="1" smtClean="0"/>
              <a:t>chính</a:t>
            </a:r>
            <a:endParaRPr lang="en-US" dirty="0" smtClean="0"/>
          </a:p>
          <a:p>
            <a:pPr lvl="1"/>
            <a:r>
              <a:rPr lang="en-US" dirty="0" err="1" smtClean="0"/>
              <a:t>Thi</a:t>
            </a:r>
            <a:r>
              <a:rPr lang="en-US" dirty="0" smtClean="0"/>
              <a:t> </a:t>
            </a:r>
            <a:r>
              <a:rPr lang="en-US" dirty="0" err="1" smtClean="0"/>
              <a:t>hành</a:t>
            </a:r>
            <a:r>
              <a:rPr lang="en-US" dirty="0" smtClean="0"/>
              <a:t>: </a:t>
            </a:r>
            <a:r>
              <a:rPr lang="en-US" dirty="0" err="1" smtClean="0"/>
              <a:t>thường</a:t>
            </a:r>
            <a:r>
              <a:rPr lang="en-US" dirty="0" smtClean="0"/>
              <a:t> </a:t>
            </a:r>
            <a:r>
              <a:rPr lang="en-US" dirty="0" err="1" smtClean="0"/>
              <a:t>không</a:t>
            </a:r>
            <a:r>
              <a:rPr lang="en-US" dirty="0" smtClean="0"/>
              <a:t> </a:t>
            </a:r>
            <a:r>
              <a:rPr lang="en-US" dirty="0" err="1" smtClean="0"/>
              <a:t>truy</a:t>
            </a:r>
            <a:r>
              <a:rPr lang="en-US" dirty="0" smtClean="0"/>
              <a:t> </a:t>
            </a:r>
            <a:r>
              <a:rPr lang="en-US" dirty="0" err="1" smtClean="0"/>
              <a:t>cập</a:t>
            </a:r>
            <a:r>
              <a:rPr lang="en-US" dirty="0" smtClean="0"/>
              <a:t> </a:t>
            </a:r>
            <a:r>
              <a:rPr lang="en-US" dirty="0" err="1" smtClean="0"/>
              <a:t>bộ</a:t>
            </a:r>
            <a:r>
              <a:rPr lang="en-US" dirty="0" smtClean="0"/>
              <a:t> </a:t>
            </a:r>
            <a:r>
              <a:rPr lang="en-US" dirty="0" err="1" smtClean="0"/>
              <a:t>nhớ</a:t>
            </a:r>
            <a:r>
              <a:rPr lang="en-US" dirty="0" smtClean="0"/>
              <a:t> </a:t>
            </a:r>
            <a:r>
              <a:rPr lang="en-US" dirty="0" err="1" smtClean="0"/>
              <a:t>chính</a:t>
            </a:r>
            <a:endParaRPr lang="en-US" dirty="0" smtClean="0"/>
          </a:p>
          <a:p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thể</a:t>
            </a:r>
            <a:r>
              <a:rPr lang="en-US" dirty="0" smtClean="0"/>
              <a:t> </a:t>
            </a:r>
            <a:r>
              <a:rPr lang="en-US" dirty="0" err="1" smtClean="0"/>
              <a:t>truy</a:t>
            </a:r>
            <a:r>
              <a:rPr lang="en-US" dirty="0" smtClean="0"/>
              <a:t> </a:t>
            </a:r>
            <a:r>
              <a:rPr lang="en-US" dirty="0" err="1" smtClean="0"/>
              <a:t>xuất</a:t>
            </a:r>
            <a:r>
              <a:rPr lang="en-US" dirty="0" smtClean="0"/>
              <a:t> </a:t>
            </a:r>
            <a:r>
              <a:rPr lang="en-US" dirty="0" err="1" smtClean="0"/>
              <a:t>lệnh</a:t>
            </a:r>
            <a:r>
              <a:rPr lang="en-US" dirty="0" smtClean="0"/>
              <a:t> </a:t>
            </a:r>
            <a:r>
              <a:rPr lang="en-US" dirty="0" err="1" smtClean="0"/>
              <a:t>tiếp</a:t>
            </a:r>
            <a:r>
              <a:rPr lang="en-US" dirty="0" smtClean="0"/>
              <a:t> </a:t>
            </a:r>
            <a:r>
              <a:rPr lang="en-US" dirty="0" err="1" smtClean="0"/>
              <a:t>theo</a:t>
            </a:r>
            <a:r>
              <a:rPr lang="en-US" dirty="0" smtClean="0"/>
              <a:t> </a:t>
            </a:r>
            <a:r>
              <a:rPr lang="en-US" dirty="0" err="1" smtClean="0"/>
              <a:t>trong</a:t>
            </a:r>
            <a:r>
              <a:rPr lang="en-US" dirty="0" smtClean="0"/>
              <a:t> </a:t>
            </a:r>
            <a:r>
              <a:rPr lang="en-US" dirty="0" err="1" smtClean="0"/>
              <a:t>khi</a:t>
            </a:r>
            <a:r>
              <a:rPr lang="en-US" dirty="0" smtClean="0"/>
              <a:t> </a:t>
            </a:r>
            <a:r>
              <a:rPr lang="en-US" dirty="0" err="1" smtClean="0"/>
              <a:t>thực</a:t>
            </a:r>
            <a:r>
              <a:rPr lang="en-US" dirty="0" smtClean="0"/>
              <a:t> </a:t>
            </a:r>
            <a:r>
              <a:rPr lang="en-US" dirty="0" err="1" smtClean="0"/>
              <a:t>thi</a:t>
            </a:r>
            <a:r>
              <a:rPr lang="en-US" dirty="0" smtClean="0"/>
              <a:t> </a:t>
            </a:r>
            <a:r>
              <a:rPr lang="en-US" dirty="0" err="1" smtClean="0"/>
              <a:t>lệnh</a:t>
            </a:r>
            <a:r>
              <a:rPr lang="en-US" dirty="0" smtClean="0"/>
              <a:t> </a:t>
            </a:r>
            <a:r>
              <a:rPr lang="en-US" dirty="0" err="1" smtClean="0"/>
              <a:t>hiện</a:t>
            </a:r>
            <a:r>
              <a:rPr lang="en-US" dirty="0" smtClean="0"/>
              <a:t> </a:t>
            </a:r>
            <a:r>
              <a:rPr lang="en-US" dirty="0" err="1" smtClean="0"/>
              <a:t>tại</a:t>
            </a:r>
            <a:r>
              <a:rPr lang="en-US" dirty="0" smtClean="0"/>
              <a:t> </a:t>
            </a:r>
            <a:r>
              <a:rPr lang="en-US" dirty="0" smtClean="0">
                <a:sym typeface="Wingdings" pitchFamily="2" charset="2"/>
              </a:rPr>
              <a:t> </a:t>
            </a:r>
            <a:r>
              <a:rPr lang="en-US" dirty="0" err="1" smtClean="0">
                <a:sym typeface="Wingdings" pitchFamily="2" charset="2"/>
              </a:rPr>
              <a:t>truy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xuất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lệnh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trước</a:t>
            </a:r>
            <a:r>
              <a:rPr lang="en-US" dirty="0" smtClean="0">
                <a:sym typeface="Wingdings" pitchFamily="2" charset="2"/>
              </a:rPr>
              <a:t> (</a:t>
            </a:r>
            <a:r>
              <a:rPr lang="en-US" dirty="0" err="1" smtClean="0">
                <a:sym typeface="Wingdings" pitchFamily="2" charset="2"/>
              </a:rPr>
              <a:t>prefetch</a:t>
            </a:r>
            <a:r>
              <a:rPr lang="en-US" dirty="0" smtClean="0">
                <a:sym typeface="Wingdings" pitchFamily="2" charset="2"/>
              </a:rPr>
              <a:t>)</a:t>
            </a:r>
          </a:p>
          <a:p>
            <a:r>
              <a:rPr lang="en-US" dirty="0" err="1" smtClean="0">
                <a:sym typeface="Wingdings" pitchFamily="2" charset="2"/>
              </a:rPr>
              <a:t>Cần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thêm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thanh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ghi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để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lưu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trữ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dữ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liệu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giữa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các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giai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đoạn</a:t>
            </a:r>
            <a:endParaRPr lang="en-US" dirty="0" smtClean="0">
              <a:sym typeface="Wingdings" pitchFamily="2" charset="2"/>
            </a:endParaRPr>
          </a:p>
          <a:p>
            <a:r>
              <a:rPr lang="en-US" dirty="0" err="1" smtClean="0">
                <a:sym typeface="Wingdings" pitchFamily="2" charset="2"/>
              </a:rPr>
              <a:t>Tăng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tốc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việc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thực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thi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lệnh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1591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Pipeline </a:t>
            </a:r>
            <a:r>
              <a:rPr lang="en-US" dirty="0" err="1"/>
              <a:t>hai</a:t>
            </a:r>
            <a:r>
              <a:rPr lang="en-US" dirty="0"/>
              <a:t> </a:t>
            </a:r>
            <a:r>
              <a:rPr lang="en-US" dirty="0" err="1"/>
              <a:t>giai</a:t>
            </a:r>
            <a:r>
              <a:rPr lang="en-US" dirty="0"/>
              <a:t> </a:t>
            </a:r>
            <a:r>
              <a:rPr lang="en-US" dirty="0" err="1"/>
              <a:t>đoạn</a:t>
            </a:r>
            <a:endParaRPr lang="en-US" dirty="0"/>
          </a:p>
        </p:txBody>
      </p:sp>
      <p:pic>
        <p:nvPicPr>
          <p:cNvPr id="4" name="Content Placeholder 3" descr="f9.pdf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69" t="16899" r="23288" b="25363"/>
          <a:stretch/>
        </p:blipFill>
        <p:spPr>
          <a:xfrm>
            <a:off x="1524000" y="1752600"/>
            <a:ext cx="5989554" cy="4212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894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Pipelining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Giả</a:t>
            </a:r>
            <a:r>
              <a:rPr lang="en-US" dirty="0" smtClean="0"/>
              <a:t> </a:t>
            </a:r>
            <a:r>
              <a:rPr lang="en-US" dirty="0" err="1" smtClean="0"/>
              <a:t>sử</a:t>
            </a:r>
            <a:r>
              <a:rPr lang="en-US" dirty="0" smtClean="0"/>
              <a:t> </a:t>
            </a:r>
            <a:r>
              <a:rPr lang="en-US" dirty="0" err="1" smtClean="0"/>
              <a:t>việc</a:t>
            </a:r>
            <a:r>
              <a:rPr lang="en-US" dirty="0" smtClean="0"/>
              <a:t> </a:t>
            </a:r>
            <a:r>
              <a:rPr lang="en-US" dirty="0" err="1" smtClean="0"/>
              <a:t>thực</a:t>
            </a:r>
            <a:r>
              <a:rPr lang="en-US" dirty="0" smtClean="0"/>
              <a:t> </a:t>
            </a:r>
            <a:r>
              <a:rPr lang="en-US" dirty="0" err="1" smtClean="0"/>
              <a:t>hiện</a:t>
            </a:r>
            <a:r>
              <a:rPr lang="en-US" dirty="0" smtClean="0"/>
              <a:t> </a:t>
            </a:r>
            <a:r>
              <a:rPr lang="en-US" dirty="0" err="1" smtClean="0"/>
              <a:t>lệnh</a:t>
            </a:r>
            <a:r>
              <a:rPr lang="en-US" dirty="0" smtClean="0"/>
              <a:t> </a:t>
            </a:r>
            <a:r>
              <a:rPr lang="en-US" dirty="0" err="1" smtClean="0"/>
              <a:t>gồm</a:t>
            </a:r>
            <a:r>
              <a:rPr lang="en-US" dirty="0" smtClean="0"/>
              <a:t> 6 </a:t>
            </a:r>
            <a:r>
              <a:rPr lang="en-US" dirty="0" err="1" smtClean="0"/>
              <a:t>giai</a:t>
            </a:r>
            <a:r>
              <a:rPr lang="en-US" dirty="0" smtClean="0"/>
              <a:t> </a:t>
            </a:r>
            <a:r>
              <a:rPr lang="en-US" dirty="0" err="1" smtClean="0"/>
              <a:t>đoạn</a:t>
            </a:r>
            <a:r>
              <a:rPr lang="en-US" dirty="0" smtClean="0"/>
              <a:t>:</a:t>
            </a:r>
          </a:p>
          <a:p>
            <a:pPr lvl="1"/>
            <a:r>
              <a:rPr lang="en-US" dirty="0" err="1" smtClean="0"/>
              <a:t>Truy</a:t>
            </a:r>
            <a:r>
              <a:rPr lang="en-US" dirty="0" smtClean="0"/>
              <a:t> </a:t>
            </a:r>
            <a:r>
              <a:rPr lang="en-US" dirty="0" err="1" smtClean="0"/>
              <a:t>xuất</a:t>
            </a:r>
            <a:r>
              <a:rPr lang="en-US" dirty="0" smtClean="0"/>
              <a:t> </a:t>
            </a:r>
            <a:r>
              <a:rPr lang="en-US" dirty="0" err="1" smtClean="0"/>
              <a:t>lệnh</a:t>
            </a:r>
            <a:r>
              <a:rPr lang="en-US" dirty="0" smtClean="0"/>
              <a:t> (FI)</a:t>
            </a:r>
          </a:p>
          <a:p>
            <a:pPr lvl="1"/>
            <a:r>
              <a:rPr lang="en-US" dirty="0" err="1" smtClean="0"/>
              <a:t>Giải</a:t>
            </a:r>
            <a:r>
              <a:rPr lang="en-US" dirty="0" smtClean="0"/>
              <a:t> </a:t>
            </a:r>
            <a:r>
              <a:rPr lang="en-US" dirty="0" err="1" smtClean="0"/>
              <a:t>mã</a:t>
            </a:r>
            <a:r>
              <a:rPr lang="en-US" dirty="0" smtClean="0"/>
              <a:t> </a:t>
            </a:r>
            <a:r>
              <a:rPr lang="en-US" dirty="0" err="1" smtClean="0"/>
              <a:t>lệnh</a:t>
            </a:r>
            <a:r>
              <a:rPr lang="en-US" dirty="0" smtClean="0"/>
              <a:t> (DI)</a:t>
            </a:r>
          </a:p>
          <a:p>
            <a:pPr lvl="1"/>
            <a:r>
              <a:rPr lang="en-US" dirty="0" err="1" smtClean="0"/>
              <a:t>Tính</a:t>
            </a:r>
            <a:r>
              <a:rPr lang="en-US" dirty="0" smtClean="0"/>
              <a:t> </a:t>
            </a:r>
            <a:r>
              <a:rPr lang="en-US" dirty="0" err="1" smtClean="0"/>
              <a:t>địa</a:t>
            </a:r>
            <a:r>
              <a:rPr lang="en-US" dirty="0" smtClean="0"/>
              <a:t> </a:t>
            </a:r>
            <a:r>
              <a:rPr lang="en-US" dirty="0" err="1" smtClean="0"/>
              <a:t>chỉ</a:t>
            </a:r>
            <a:r>
              <a:rPr lang="en-US" dirty="0" smtClean="0"/>
              <a:t> </a:t>
            </a:r>
            <a:r>
              <a:rPr lang="en-US" dirty="0" err="1" smtClean="0"/>
              <a:t>toán</a:t>
            </a:r>
            <a:r>
              <a:rPr lang="en-US" dirty="0" smtClean="0"/>
              <a:t> </a:t>
            </a:r>
            <a:r>
              <a:rPr lang="en-US" dirty="0" err="1" smtClean="0"/>
              <a:t>hạng</a:t>
            </a:r>
            <a:r>
              <a:rPr lang="en-US" dirty="0" smtClean="0"/>
              <a:t> (CO)</a:t>
            </a:r>
          </a:p>
          <a:p>
            <a:pPr lvl="1"/>
            <a:r>
              <a:rPr lang="en-US" dirty="0" err="1" smtClean="0"/>
              <a:t>Truy</a:t>
            </a:r>
            <a:r>
              <a:rPr lang="en-US" dirty="0" smtClean="0"/>
              <a:t> </a:t>
            </a:r>
            <a:r>
              <a:rPr lang="en-US" dirty="0" err="1" smtClean="0"/>
              <a:t>xuất</a:t>
            </a:r>
            <a:r>
              <a:rPr lang="en-US" dirty="0" smtClean="0"/>
              <a:t> </a:t>
            </a:r>
            <a:r>
              <a:rPr lang="en-US" dirty="0" err="1" smtClean="0"/>
              <a:t>toán</a:t>
            </a:r>
            <a:r>
              <a:rPr lang="en-US" dirty="0" smtClean="0"/>
              <a:t> </a:t>
            </a:r>
            <a:r>
              <a:rPr lang="en-US" dirty="0" err="1" smtClean="0"/>
              <a:t>hạng</a:t>
            </a:r>
            <a:r>
              <a:rPr lang="en-US" dirty="0" smtClean="0"/>
              <a:t> (FO)</a:t>
            </a:r>
          </a:p>
          <a:p>
            <a:pPr lvl="1"/>
            <a:r>
              <a:rPr lang="en-US" dirty="0" err="1" smtClean="0"/>
              <a:t>Thi</a:t>
            </a:r>
            <a:r>
              <a:rPr lang="en-US" dirty="0" smtClean="0"/>
              <a:t> </a:t>
            </a:r>
            <a:r>
              <a:rPr lang="en-US" dirty="0" err="1" smtClean="0"/>
              <a:t>hành</a:t>
            </a:r>
            <a:r>
              <a:rPr lang="en-US" dirty="0" smtClean="0"/>
              <a:t> </a:t>
            </a:r>
            <a:r>
              <a:rPr lang="en-US" dirty="0" err="1" smtClean="0"/>
              <a:t>lênh</a:t>
            </a:r>
            <a:r>
              <a:rPr lang="en-US" dirty="0" smtClean="0"/>
              <a:t> (EI)</a:t>
            </a:r>
          </a:p>
          <a:p>
            <a:pPr lvl="1"/>
            <a:r>
              <a:rPr lang="en-US" dirty="0" err="1" smtClean="0"/>
              <a:t>Ghi</a:t>
            </a:r>
            <a:r>
              <a:rPr lang="en-US" dirty="0" smtClean="0"/>
              <a:t> </a:t>
            </a:r>
            <a:r>
              <a:rPr lang="en-US" dirty="0" err="1" smtClean="0"/>
              <a:t>toán</a:t>
            </a:r>
            <a:r>
              <a:rPr lang="en-US" dirty="0" smtClean="0"/>
              <a:t> </a:t>
            </a:r>
            <a:r>
              <a:rPr lang="en-US" dirty="0" err="1" smtClean="0"/>
              <a:t>hạng</a:t>
            </a:r>
            <a:r>
              <a:rPr lang="en-US" dirty="0" smtClean="0"/>
              <a:t> (WO)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0487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Biểu</a:t>
            </a:r>
            <a:r>
              <a:rPr lang="en-US" dirty="0" smtClean="0"/>
              <a:t> </a:t>
            </a:r>
            <a:r>
              <a:rPr lang="en-US" dirty="0" err="1" smtClean="0"/>
              <a:t>đồ</a:t>
            </a:r>
            <a:r>
              <a:rPr lang="en-US" dirty="0" smtClean="0"/>
              <a:t> </a:t>
            </a:r>
            <a:r>
              <a:rPr lang="en-US" dirty="0" err="1" smtClean="0"/>
              <a:t>thời</a:t>
            </a:r>
            <a:r>
              <a:rPr lang="en-US" dirty="0" smtClean="0"/>
              <a:t> </a:t>
            </a:r>
            <a:r>
              <a:rPr lang="en-US" dirty="0" err="1" smtClean="0"/>
              <a:t>gian</a:t>
            </a:r>
            <a:r>
              <a:rPr lang="en-US" dirty="0" smtClean="0"/>
              <a:t> </a:t>
            </a:r>
            <a:r>
              <a:rPr lang="en-US" dirty="0" err="1" smtClean="0"/>
              <a:t>của</a:t>
            </a:r>
            <a:r>
              <a:rPr lang="en-US" dirty="0" smtClean="0"/>
              <a:t> </a:t>
            </a:r>
            <a:r>
              <a:rPr lang="en-US" dirty="0" err="1" smtClean="0"/>
              <a:t>hoạt</a:t>
            </a:r>
            <a:r>
              <a:rPr lang="en-US" dirty="0" smtClean="0"/>
              <a:t> </a:t>
            </a:r>
            <a:r>
              <a:rPr lang="en-US" dirty="0" err="1" smtClean="0"/>
              <a:t>động</a:t>
            </a:r>
            <a:r>
              <a:rPr lang="en-US" dirty="0" smtClean="0"/>
              <a:t> pipeline </a:t>
            </a:r>
            <a:r>
              <a:rPr lang="en-US" dirty="0" err="1" smtClean="0"/>
              <a:t>lệnh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491728"/>
            <a:ext cx="7143750" cy="45153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71100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2614" y="365126"/>
            <a:ext cx="7611386" cy="946840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Ảnh</a:t>
            </a:r>
            <a:r>
              <a:rPr lang="en-US" dirty="0"/>
              <a:t> </a:t>
            </a:r>
            <a:r>
              <a:rPr lang="en-US" dirty="0" err="1"/>
              <a:t>hưởng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lệnh</a:t>
            </a:r>
            <a:r>
              <a:rPr lang="en-US" dirty="0"/>
              <a:t> </a:t>
            </a:r>
            <a:r>
              <a:rPr lang="en-US" dirty="0" err="1"/>
              <a:t>rẽ</a:t>
            </a:r>
            <a:r>
              <a:rPr lang="en-US" dirty="0"/>
              <a:t> </a:t>
            </a:r>
            <a:r>
              <a:rPr lang="en-US" dirty="0" err="1" smtClean="0"/>
              <a:t>nhánh</a:t>
            </a:r>
            <a:r>
              <a:rPr lang="en-US" dirty="0" smtClean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/>
              <a:t>kiện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vô</a:t>
            </a:r>
            <a:r>
              <a:rPr lang="en-US" dirty="0"/>
              <a:t> </a:t>
            </a:r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 smtClean="0"/>
              <a:t>kiện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464574"/>
            <a:ext cx="6764239" cy="4707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02132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Pipeline 6 </a:t>
            </a:r>
            <a:r>
              <a:rPr lang="en-US" dirty="0" err="1" smtClean="0"/>
              <a:t>giai</a:t>
            </a:r>
            <a:r>
              <a:rPr lang="en-US" dirty="0" smtClean="0"/>
              <a:t> </a:t>
            </a:r>
            <a:r>
              <a:rPr lang="en-US" smtClean="0"/>
              <a:t>đoạn</a:t>
            </a:r>
            <a:endParaRPr lang="en-US" dirty="0"/>
          </a:p>
        </p:txBody>
      </p:sp>
      <p:pic>
        <p:nvPicPr>
          <p:cNvPr id="4" name="Content Placeholder 3" descr="f12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1919" y="1431925"/>
            <a:ext cx="3759849" cy="4865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620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Hazard </a:t>
            </a:r>
            <a:r>
              <a:rPr lang="en-US" dirty="0" err="1" smtClean="0"/>
              <a:t>trong</a:t>
            </a:r>
            <a:r>
              <a:rPr lang="en-US" dirty="0" smtClean="0"/>
              <a:t> Pipeline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vi-VN" dirty="0"/>
              <a:t>Xảy ra khi pipeline, hoặc một phần của pipeline, phải đình</a:t>
            </a:r>
            <a:br>
              <a:rPr lang="vi-VN" dirty="0"/>
            </a:br>
            <a:r>
              <a:rPr lang="vi-VN" dirty="0"/>
              <a:t>trệ bởi vì điều kiện không cho phép tiếp tục thực </a:t>
            </a:r>
            <a:r>
              <a:rPr lang="vi-VN" dirty="0" smtClean="0"/>
              <a:t>hiện</a:t>
            </a:r>
            <a:endParaRPr lang="en-US" dirty="0"/>
          </a:p>
          <a:p>
            <a:r>
              <a:rPr lang="vi-VN" dirty="0" smtClean="0"/>
              <a:t>Còn </a:t>
            </a:r>
            <a:r>
              <a:rPr lang="vi-VN" dirty="0"/>
              <a:t>được gọi là pipeline </a:t>
            </a:r>
            <a:r>
              <a:rPr lang="vi-VN" dirty="0" smtClean="0"/>
              <a:t>bubble</a:t>
            </a:r>
            <a:endParaRPr lang="en-US" dirty="0"/>
          </a:p>
          <a:p>
            <a:pPr lvl="1"/>
            <a:r>
              <a:rPr lang="vi-VN" dirty="0" smtClean="0"/>
              <a:t>Có </a:t>
            </a:r>
            <a:r>
              <a:rPr lang="vi-VN" dirty="0"/>
              <a:t>ba loại </a:t>
            </a:r>
            <a:r>
              <a:rPr lang="vi-VN" dirty="0" smtClean="0"/>
              <a:t>hazard:</a:t>
            </a:r>
            <a:endParaRPr lang="en-US" dirty="0"/>
          </a:p>
          <a:p>
            <a:pPr lvl="1"/>
            <a:r>
              <a:rPr lang="vi-VN" dirty="0" smtClean="0"/>
              <a:t>Tài nguyên</a:t>
            </a:r>
            <a:endParaRPr lang="en-US" dirty="0"/>
          </a:p>
          <a:p>
            <a:pPr lvl="1"/>
            <a:r>
              <a:rPr lang="vi-VN" dirty="0" smtClean="0"/>
              <a:t>Dữ liệu</a:t>
            </a:r>
            <a:endParaRPr lang="en-US" dirty="0"/>
          </a:p>
          <a:p>
            <a:pPr lvl="1"/>
            <a:r>
              <a:rPr lang="vi-VN" dirty="0" smtClean="0"/>
              <a:t>Điều </a:t>
            </a:r>
            <a:r>
              <a:rPr lang="vi-VN" dirty="0"/>
              <a:t>khiển </a:t>
            </a:r>
            <a:br>
              <a:rPr lang="vi-VN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3196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Hazard </a:t>
            </a:r>
            <a:r>
              <a:rPr lang="en-US" dirty="0" err="1" smtClean="0"/>
              <a:t>tài</a:t>
            </a:r>
            <a:r>
              <a:rPr lang="en-US" dirty="0" smtClean="0"/>
              <a:t> </a:t>
            </a:r>
            <a:r>
              <a:rPr lang="en-US" dirty="0" err="1" smtClean="0"/>
              <a:t>nguyên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9370" y="1431235"/>
            <a:ext cx="3990230" cy="4866198"/>
          </a:xfrm>
        </p:spPr>
        <p:txBody>
          <a:bodyPr>
            <a:normAutofit lnSpcReduction="10000"/>
          </a:bodyPr>
          <a:lstStyle/>
          <a:p>
            <a:r>
              <a:rPr lang="vi-VN" dirty="0"/>
              <a:t>Hazard tài nguyên xảy ra</a:t>
            </a:r>
            <a:br>
              <a:rPr lang="vi-VN" dirty="0"/>
            </a:br>
            <a:r>
              <a:rPr lang="vi-VN" dirty="0"/>
              <a:t>khi hai hoặc nhiều lệnh</a:t>
            </a:r>
            <a:br>
              <a:rPr lang="vi-VN" dirty="0"/>
            </a:br>
            <a:r>
              <a:rPr lang="vi-VN" dirty="0"/>
              <a:t>đã ở trong đường ống</a:t>
            </a:r>
            <a:br>
              <a:rPr lang="vi-VN" dirty="0"/>
            </a:br>
            <a:r>
              <a:rPr lang="vi-VN" dirty="0"/>
              <a:t>cần dùng cùng một tài</a:t>
            </a:r>
            <a:br>
              <a:rPr lang="vi-VN" dirty="0"/>
            </a:br>
            <a:r>
              <a:rPr lang="vi-VN" dirty="0" smtClean="0"/>
              <a:t>nguyên</a:t>
            </a:r>
            <a:r>
              <a:rPr lang="en-US" dirty="0" smtClean="0"/>
              <a:t>.</a:t>
            </a:r>
          </a:p>
          <a:p>
            <a:r>
              <a:rPr lang="vi-VN" dirty="0" smtClean="0"/>
              <a:t>Các </a:t>
            </a:r>
            <a:r>
              <a:rPr lang="vi-VN" dirty="0"/>
              <a:t>lệnh này phải được</a:t>
            </a:r>
            <a:br>
              <a:rPr lang="vi-VN" dirty="0"/>
            </a:br>
            <a:r>
              <a:rPr lang="vi-VN" dirty="0"/>
              <a:t>thực hiện nối tiếp thay vì</a:t>
            </a:r>
            <a:br>
              <a:rPr lang="vi-VN" dirty="0"/>
            </a:br>
            <a:r>
              <a:rPr lang="vi-VN" dirty="0"/>
              <a:t>song song với một phần</a:t>
            </a:r>
            <a:br>
              <a:rPr lang="vi-VN" dirty="0"/>
            </a:br>
            <a:r>
              <a:rPr lang="vi-VN" dirty="0"/>
              <a:t>của đường </a:t>
            </a:r>
            <a:r>
              <a:rPr lang="vi-VN" dirty="0" smtClean="0"/>
              <a:t>ống</a:t>
            </a:r>
            <a:r>
              <a:rPr lang="en-US" dirty="0" smtClean="0"/>
              <a:t>.</a:t>
            </a:r>
          </a:p>
          <a:p>
            <a:r>
              <a:rPr lang="vi-VN" dirty="0" smtClean="0"/>
              <a:t>Còn </a:t>
            </a:r>
            <a:r>
              <a:rPr lang="vi-VN" dirty="0"/>
              <a:t>được gọi là Hazard</a:t>
            </a:r>
            <a:br>
              <a:rPr lang="vi-VN" dirty="0"/>
            </a:br>
            <a:r>
              <a:rPr lang="vi-VN" dirty="0"/>
              <a:t>cấu trúc </a:t>
            </a:r>
            <a:br>
              <a:rPr lang="vi-VN" dirty="0"/>
            </a:b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1059292"/>
            <a:ext cx="4495800" cy="5780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62082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Hazard </a:t>
            </a:r>
            <a:r>
              <a:rPr lang="en-US" dirty="0" err="1" smtClean="0"/>
              <a:t>dữ</a:t>
            </a:r>
            <a:r>
              <a:rPr lang="en-US" dirty="0" smtClean="0"/>
              <a:t> </a:t>
            </a:r>
            <a:r>
              <a:rPr lang="en-US" dirty="0" err="1" smtClean="0"/>
              <a:t>liệu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9370" y="4438650"/>
            <a:ext cx="8325016" cy="1858782"/>
          </a:xfrm>
        </p:spPr>
        <p:txBody>
          <a:bodyPr/>
          <a:lstStyle/>
          <a:p>
            <a:pPr marL="0" indent="0">
              <a:buNone/>
            </a:pPr>
            <a:r>
              <a:rPr lang="vi-VN" dirty="0"/>
              <a:t>Xảy ra khi có xung đột trong việc truy cập 1 vị trí toán </a:t>
            </a:r>
            <a:r>
              <a:rPr lang="vi-VN" dirty="0" smtClean="0"/>
              <a:t>hạng</a:t>
            </a:r>
            <a:r>
              <a:rPr lang="en-US" dirty="0" smtClean="0"/>
              <a:t> </a:t>
            </a:r>
            <a:r>
              <a:rPr lang="vi-VN" dirty="0" smtClean="0"/>
              <a:t>(Lệnh </a:t>
            </a:r>
            <a:r>
              <a:rPr lang="vi-VN" dirty="0"/>
              <a:t>sau sử dụng dữ liệu kết quả của lệnh trước) </a:t>
            </a:r>
            <a:br>
              <a:rPr lang="vi-VN" dirty="0"/>
            </a:b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5455" y="1219200"/>
            <a:ext cx="6524625" cy="3219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67083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loại</a:t>
            </a:r>
            <a:r>
              <a:rPr lang="en-US" dirty="0" smtClean="0"/>
              <a:t> Hazard </a:t>
            </a:r>
            <a:r>
              <a:rPr lang="en-US" dirty="0" err="1" smtClean="0"/>
              <a:t>dữ</a:t>
            </a:r>
            <a:r>
              <a:rPr lang="en-US" dirty="0" smtClean="0"/>
              <a:t> </a:t>
            </a:r>
            <a:r>
              <a:rPr lang="en-US" dirty="0" err="1" smtClean="0"/>
              <a:t>liệu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vi-VN" dirty="0" smtClean="0"/>
              <a:t>Read </a:t>
            </a:r>
            <a:r>
              <a:rPr lang="vi-VN" dirty="0"/>
              <a:t>after write (RAW), hoặc true </a:t>
            </a:r>
            <a:r>
              <a:rPr lang="vi-VN" dirty="0" smtClean="0"/>
              <a:t>dependency</a:t>
            </a:r>
            <a:endParaRPr lang="en-US" dirty="0" smtClean="0"/>
          </a:p>
          <a:p>
            <a:pPr lvl="1"/>
            <a:r>
              <a:rPr lang="vi-VN" dirty="0" smtClean="0"/>
              <a:t>Một </a:t>
            </a:r>
            <a:r>
              <a:rPr lang="vi-VN" dirty="0"/>
              <a:t>lệnh sửa đổi một thanh ghi hoặc vị trí bộ </a:t>
            </a:r>
            <a:r>
              <a:rPr lang="vi-VN" dirty="0" smtClean="0"/>
              <a:t>nhớ</a:t>
            </a:r>
            <a:endParaRPr lang="en-US" dirty="0"/>
          </a:p>
          <a:p>
            <a:pPr lvl="1"/>
            <a:r>
              <a:rPr lang="vi-VN" dirty="0" smtClean="0"/>
              <a:t>Lệnh </a:t>
            </a:r>
            <a:r>
              <a:rPr lang="vi-VN" dirty="0"/>
              <a:t>tiếp theo đọc dữ liệu trong bộ nhớ hoặc vị trí thanh </a:t>
            </a:r>
            <a:r>
              <a:rPr lang="vi-VN" dirty="0" smtClean="0"/>
              <a:t>ghi</a:t>
            </a:r>
            <a:endParaRPr lang="en-US" dirty="0"/>
          </a:p>
          <a:p>
            <a:pPr lvl="1"/>
            <a:r>
              <a:rPr lang="vi-VN" dirty="0" smtClean="0"/>
              <a:t>Hazard </a:t>
            </a:r>
            <a:r>
              <a:rPr lang="vi-VN" dirty="0"/>
              <a:t>xảy ra nếu việc đọc diễn ra trước khi hoạt động ghi hoàn </a:t>
            </a:r>
            <a:r>
              <a:rPr lang="vi-VN" dirty="0" smtClean="0"/>
              <a:t>tất</a:t>
            </a:r>
            <a:endParaRPr lang="en-US" dirty="0"/>
          </a:p>
          <a:p>
            <a:r>
              <a:rPr lang="vi-VN" dirty="0" smtClean="0"/>
              <a:t>Write </a:t>
            </a:r>
            <a:r>
              <a:rPr lang="vi-VN" dirty="0"/>
              <a:t>after read (WAR), or </a:t>
            </a:r>
            <a:r>
              <a:rPr lang="vi-VN" dirty="0" smtClean="0"/>
              <a:t>antidependency</a:t>
            </a:r>
            <a:endParaRPr lang="en-US" dirty="0"/>
          </a:p>
          <a:p>
            <a:pPr lvl="1"/>
            <a:r>
              <a:rPr lang="vi-VN" dirty="0" smtClean="0"/>
              <a:t>Một </a:t>
            </a:r>
            <a:r>
              <a:rPr lang="vi-VN" dirty="0"/>
              <a:t>lệnh đọc một thanh ghi hoặc vị trí bộ </a:t>
            </a:r>
            <a:r>
              <a:rPr lang="vi-VN" dirty="0" smtClean="0"/>
              <a:t>nhớ</a:t>
            </a:r>
            <a:endParaRPr lang="en-US" dirty="0"/>
          </a:p>
          <a:p>
            <a:pPr lvl="1"/>
            <a:r>
              <a:rPr lang="vi-VN" dirty="0" smtClean="0"/>
              <a:t>Lệnh </a:t>
            </a:r>
            <a:r>
              <a:rPr lang="vi-VN" dirty="0"/>
              <a:t>tiếp theo ghi vào vị trí </a:t>
            </a:r>
            <a:r>
              <a:rPr lang="vi-VN" dirty="0" smtClean="0"/>
              <a:t>đó</a:t>
            </a:r>
            <a:endParaRPr lang="en-US" dirty="0"/>
          </a:p>
          <a:p>
            <a:pPr lvl="1"/>
            <a:r>
              <a:rPr lang="vi-VN" dirty="0" smtClean="0"/>
              <a:t>Hazard </a:t>
            </a:r>
            <a:r>
              <a:rPr lang="vi-VN" dirty="0"/>
              <a:t>xảy ra nếu thao tác ghi hoàn thành trước khi có thao tác </a:t>
            </a:r>
            <a:r>
              <a:rPr lang="vi-VN" dirty="0" smtClean="0"/>
              <a:t>đọc</a:t>
            </a:r>
            <a:endParaRPr lang="en-US" dirty="0"/>
          </a:p>
          <a:p>
            <a:r>
              <a:rPr lang="vi-VN" dirty="0" smtClean="0"/>
              <a:t>Write </a:t>
            </a:r>
            <a:r>
              <a:rPr lang="vi-VN" dirty="0"/>
              <a:t>after write (WAW), or output </a:t>
            </a:r>
            <a:r>
              <a:rPr lang="vi-VN" dirty="0" smtClean="0"/>
              <a:t>dependency</a:t>
            </a:r>
            <a:endParaRPr lang="en-US" dirty="0"/>
          </a:p>
          <a:p>
            <a:pPr lvl="1"/>
            <a:r>
              <a:rPr lang="vi-VN" dirty="0" smtClean="0"/>
              <a:t>Hai </a:t>
            </a:r>
            <a:r>
              <a:rPr lang="vi-VN" dirty="0"/>
              <a:t>lệnh cùng ghi vào 1 vị </a:t>
            </a:r>
            <a:r>
              <a:rPr lang="vi-VN" dirty="0" smtClean="0"/>
              <a:t>trí</a:t>
            </a:r>
            <a:endParaRPr lang="en-US" dirty="0"/>
          </a:p>
          <a:p>
            <a:pPr lvl="1"/>
            <a:r>
              <a:rPr lang="vi-VN" dirty="0" smtClean="0"/>
              <a:t>Hazard </a:t>
            </a:r>
            <a:r>
              <a:rPr lang="vi-VN" dirty="0"/>
              <a:t>xảy ra nếu các thao tác ghi diễn ra theo thứ tự ngược với </a:t>
            </a:r>
            <a:r>
              <a:rPr lang="vi-VN" dirty="0" smtClean="0"/>
              <a:t>trình</a:t>
            </a:r>
            <a:r>
              <a:rPr lang="en-US" dirty="0" smtClean="0"/>
              <a:t> </a:t>
            </a:r>
            <a:r>
              <a:rPr lang="vi-VN" dirty="0" smtClean="0"/>
              <a:t>tự </a:t>
            </a:r>
            <a:r>
              <a:rPr lang="vi-VN" dirty="0"/>
              <a:t>dự định </a:t>
            </a:r>
            <a:br>
              <a:rPr lang="vi-VN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8817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.1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Cấu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trúc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CPU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143000"/>
            <a:ext cx="8991600" cy="54864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-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Nhiệm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vụ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của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CPU</a:t>
            </a:r>
          </a:p>
          <a:p>
            <a:r>
              <a:rPr lang="en-US" b="1" dirty="0" err="1" smtClean="0">
                <a:latin typeface="Times New Roman" pitchFamily="18" charset="0"/>
                <a:cs typeface="Times New Roman" pitchFamily="18" charset="0"/>
              </a:rPr>
              <a:t>Truy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 smtClean="0">
                <a:latin typeface="Times New Roman" pitchFamily="18" charset="0"/>
                <a:cs typeface="Times New Roman" pitchFamily="18" charset="0"/>
              </a:rPr>
              <a:t>xuất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 smtClean="0">
                <a:latin typeface="Times New Roman" pitchFamily="18" charset="0"/>
                <a:cs typeface="Times New Roman" pitchFamily="18" charset="0"/>
              </a:rPr>
              <a:t>lệnh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Bộ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xử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lý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đọc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lệnh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từ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bộ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nhớ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(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thanh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ghi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bộ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nhớ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cache,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bộ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nhớ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chính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r>
              <a:rPr lang="en-US" b="1" dirty="0" err="1" smtClean="0">
                <a:latin typeface="Times New Roman" pitchFamily="18" charset="0"/>
                <a:cs typeface="Times New Roman" pitchFamily="18" charset="0"/>
              </a:rPr>
              <a:t>Giải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 smtClean="0">
                <a:latin typeface="Times New Roman" pitchFamily="18" charset="0"/>
                <a:cs typeface="Times New Roman" pitchFamily="18" charset="0"/>
              </a:rPr>
              <a:t>mã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 smtClean="0">
                <a:latin typeface="Times New Roman" pitchFamily="18" charset="0"/>
                <a:cs typeface="Times New Roman" pitchFamily="18" charset="0"/>
              </a:rPr>
              <a:t>lệnh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Lệnh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được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giải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mã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để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xác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định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hành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động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nào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được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yêu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cầu</a:t>
            </a: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b="1" dirty="0" err="1" smtClean="0">
                <a:latin typeface="Times New Roman" pitchFamily="18" charset="0"/>
                <a:cs typeface="Times New Roman" pitchFamily="18" charset="0"/>
              </a:rPr>
              <a:t>Truy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 smtClean="0">
                <a:latin typeface="Times New Roman" pitchFamily="18" charset="0"/>
                <a:cs typeface="Times New Roman" pitchFamily="18" charset="0"/>
              </a:rPr>
              <a:t>xuất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 smtClean="0">
                <a:latin typeface="Times New Roman" pitchFamily="18" charset="0"/>
                <a:cs typeface="Times New Roman" pitchFamily="18" charset="0"/>
              </a:rPr>
              <a:t>dữ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 smtClean="0">
                <a:latin typeface="Times New Roman" pitchFamily="18" charset="0"/>
                <a:cs typeface="Times New Roman" pitchFamily="18" charset="0"/>
              </a:rPr>
              <a:t>liệu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Việc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thực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thi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một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lệnh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có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thể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yêu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cầu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thực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hiện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một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số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phép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toán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số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học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hoặc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logic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trên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dữ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liệu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r>
              <a:rPr lang="en-US" b="1" dirty="0" err="1" smtClean="0">
                <a:latin typeface="Times New Roman" pitchFamily="18" charset="0"/>
                <a:cs typeface="Times New Roman" pitchFamily="18" charset="0"/>
              </a:rPr>
              <a:t>Xử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 smtClean="0">
                <a:latin typeface="Times New Roman" pitchFamily="18" charset="0"/>
                <a:cs typeface="Times New Roman" pitchFamily="18" charset="0"/>
              </a:rPr>
              <a:t>lý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 smtClean="0">
                <a:latin typeface="Times New Roman" pitchFamily="18" charset="0"/>
                <a:cs typeface="Times New Roman" pitchFamily="18" charset="0"/>
              </a:rPr>
              <a:t>dữ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 smtClean="0">
                <a:latin typeface="Times New Roman" pitchFamily="18" charset="0"/>
                <a:cs typeface="Times New Roman" pitchFamily="18" charset="0"/>
              </a:rPr>
              <a:t>liệu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Việc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thực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thi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một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lệnh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có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thể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yêu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cầu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thực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hiện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một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số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phép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toán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số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học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hoặc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logic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trên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dữ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liệu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r>
              <a:rPr lang="en-US" b="1" dirty="0" err="1" smtClean="0">
                <a:latin typeface="Times New Roman" pitchFamily="18" charset="0"/>
                <a:cs typeface="Times New Roman" pitchFamily="18" charset="0"/>
              </a:rPr>
              <a:t>Ghi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 smtClean="0">
                <a:latin typeface="Times New Roman" pitchFamily="18" charset="0"/>
                <a:cs typeface="Times New Roman" pitchFamily="18" charset="0"/>
              </a:rPr>
              <a:t>dữ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 smtClean="0">
                <a:latin typeface="Times New Roman" pitchFamily="18" charset="0"/>
                <a:cs typeface="Times New Roman" pitchFamily="18" charset="0"/>
              </a:rPr>
              <a:t>liệu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Kết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thúc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việc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thực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hiện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có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thể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yêu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cầu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ghi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dữ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liệu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vào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bộ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nhớ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hoặc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module I/O.</a:t>
            </a:r>
          </a:p>
          <a:p>
            <a:pPr marL="0" indent="0">
              <a:buNone/>
            </a:pPr>
            <a:r>
              <a:rPr lang="en-US" dirty="0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CPU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cần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lưu</a:t>
            </a:r>
            <a:r>
              <a:rPr lang="en-US" dirty="0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tạm</a:t>
            </a:r>
            <a:r>
              <a:rPr lang="en-US" dirty="0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thời</a:t>
            </a:r>
            <a:r>
              <a:rPr lang="en-US" dirty="0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một</a:t>
            </a:r>
            <a:r>
              <a:rPr lang="en-US" dirty="0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số</a:t>
            </a:r>
            <a:r>
              <a:rPr lang="en-US" dirty="0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dữ</a:t>
            </a:r>
            <a:r>
              <a:rPr lang="en-US" dirty="0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liệu</a:t>
            </a:r>
            <a:r>
              <a:rPr lang="en-US" dirty="0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 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cần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một</a:t>
            </a:r>
            <a:r>
              <a:rPr lang="en-US" dirty="0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bộ</a:t>
            </a:r>
            <a:r>
              <a:rPr lang="en-US" dirty="0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nhớ</a:t>
            </a:r>
            <a:r>
              <a:rPr lang="en-US" dirty="0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nhỏ</a:t>
            </a:r>
            <a:r>
              <a:rPr lang="en-US" dirty="0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bên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trong</a:t>
            </a:r>
            <a:r>
              <a:rPr lang="en-US" dirty="0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.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3668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Hazard </a:t>
            </a:r>
            <a:r>
              <a:rPr lang="en-US" dirty="0" err="1" smtClean="0"/>
              <a:t>điều</a:t>
            </a:r>
            <a:r>
              <a:rPr lang="en-US" dirty="0" smtClean="0"/>
              <a:t> </a:t>
            </a:r>
            <a:r>
              <a:rPr lang="en-US" dirty="0" err="1" smtClean="0"/>
              <a:t>khiển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vi-VN" dirty="0" smtClean="0"/>
              <a:t>Còn </a:t>
            </a:r>
            <a:r>
              <a:rPr lang="vi-VN" dirty="0"/>
              <a:t>được gọi là Hazard </a:t>
            </a:r>
            <a:r>
              <a:rPr lang="vi-VN" dirty="0" smtClean="0"/>
              <a:t>nhánh</a:t>
            </a:r>
            <a:endParaRPr lang="en-US" dirty="0"/>
          </a:p>
          <a:p>
            <a:r>
              <a:rPr lang="vi-VN" dirty="0" smtClean="0"/>
              <a:t>Xảy </a:t>
            </a:r>
            <a:r>
              <a:rPr lang="vi-VN" dirty="0"/>
              <a:t>ra khi đường ống đưa ra quyết định sai về dự báo </a:t>
            </a:r>
            <a:r>
              <a:rPr lang="vi-VN" dirty="0" smtClean="0"/>
              <a:t>nhán</a:t>
            </a:r>
            <a:r>
              <a:rPr lang="en-US" dirty="0" smtClean="0"/>
              <a:t>h</a:t>
            </a:r>
          </a:p>
          <a:p>
            <a:r>
              <a:rPr lang="vi-VN" dirty="0" smtClean="0"/>
              <a:t>Đưa </a:t>
            </a:r>
            <a:r>
              <a:rPr lang="vi-VN" dirty="0"/>
              <a:t>lệnh đáng ra sau đó phải được loại bỏ vào đường </a:t>
            </a:r>
            <a:r>
              <a:rPr lang="vi-VN" dirty="0" smtClean="0"/>
              <a:t>ống</a:t>
            </a:r>
            <a:endParaRPr lang="en-US" dirty="0" smtClean="0"/>
          </a:p>
          <a:p>
            <a:r>
              <a:rPr lang="vi-VN" dirty="0" smtClean="0"/>
              <a:t>Giải </a:t>
            </a:r>
            <a:r>
              <a:rPr lang="vi-VN" dirty="0"/>
              <a:t>pháp với các nhánh có điều </a:t>
            </a:r>
            <a:r>
              <a:rPr lang="vi-VN" dirty="0" smtClean="0"/>
              <a:t>kiện:</a:t>
            </a:r>
            <a:endParaRPr lang="en-US" dirty="0"/>
          </a:p>
          <a:p>
            <a:pPr lvl="1"/>
            <a:r>
              <a:rPr lang="vi-VN" dirty="0" smtClean="0"/>
              <a:t>Nhiều luồng</a:t>
            </a:r>
            <a:endParaRPr lang="en-US" dirty="0"/>
          </a:p>
          <a:p>
            <a:pPr lvl="1"/>
            <a:r>
              <a:rPr lang="vi-VN" dirty="0" smtClean="0"/>
              <a:t>Mục </a:t>
            </a:r>
            <a:r>
              <a:rPr lang="vi-VN" dirty="0"/>
              <a:t>tiêu nhánh truy xuất </a:t>
            </a:r>
            <a:r>
              <a:rPr lang="vi-VN" dirty="0" smtClean="0"/>
              <a:t>trước</a:t>
            </a:r>
            <a:endParaRPr lang="en-US" dirty="0"/>
          </a:p>
          <a:p>
            <a:pPr lvl="1"/>
            <a:r>
              <a:rPr lang="vi-VN" dirty="0" smtClean="0"/>
              <a:t>Loop buffer</a:t>
            </a:r>
            <a:endParaRPr lang="en-US" dirty="0"/>
          </a:p>
          <a:p>
            <a:pPr lvl="1"/>
            <a:r>
              <a:rPr lang="vi-VN" dirty="0" smtClean="0"/>
              <a:t>Dự </a:t>
            </a:r>
            <a:r>
              <a:rPr lang="vi-VN" dirty="0"/>
              <a:t>báo </a:t>
            </a:r>
            <a:r>
              <a:rPr lang="vi-VN" dirty="0" smtClean="0"/>
              <a:t>nhánh</a:t>
            </a:r>
            <a:endParaRPr lang="en-US" dirty="0"/>
          </a:p>
          <a:p>
            <a:pPr lvl="1"/>
            <a:r>
              <a:rPr lang="vi-VN" dirty="0" smtClean="0"/>
              <a:t>Nhánh </a:t>
            </a:r>
            <a:r>
              <a:rPr lang="vi-VN" dirty="0"/>
              <a:t>trễ </a:t>
            </a:r>
            <a:br>
              <a:rPr lang="vi-VN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8507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Xử</a:t>
            </a:r>
            <a:r>
              <a:rPr lang="en-US" dirty="0" smtClean="0"/>
              <a:t> </a:t>
            </a:r>
            <a:r>
              <a:rPr lang="en-US" dirty="0" err="1" smtClean="0"/>
              <a:t>lý</a:t>
            </a:r>
            <a:r>
              <a:rPr lang="en-US" dirty="0" smtClean="0"/>
              <a:t> Hazard </a:t>
            </a:r>
            <a:r>
              <a:rPr lang="en-US" dirty="0" err="1" smtClean="0"/>
              <a:t>rẽ</a:t>
            </a:r>
            <a:r>
              <a:rPr lang="en-US" dirty="0" smtClean="0"/>
              <a:t> </a:t>
            </a:r>
            <a:r>
              <a:rPr lang="en-US" dirty="0" err="1" smtClean="0"/>
              <a:t>nhánh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vi-VN" dirty="0"/>
              <a:t>Phương pháp để đối phó với nhánh có điều </a:t>
            </a:r>
            <a:r>
              <a:rPr lang="vi-VN" dirty="0" smtClean="0"/>
              <a:t>kiện:</a:t>
            </a:r>
            <a:endParaRPr lang="en-US" dirty="0"/>
          </a:p>
          <a:p>
            <a:pPr lvl="1"/>
            <a:r>
              <a:rPr lang="vi-VN" dirty="0" smtClean="0"/>
              <a:t>Sử </a:t>
            </a:r>
            <a:r>
              <a:rPr lang="vi-VN" dirty="0"/>
              <a:t>dụng nhiều </a:t>
            </a:r>
            <a:r>
              <a:rPr lang="vi-VN" dirty="0" smtClean="0"/>
              <a:t>luồng</a:t>
            </a:r>
            <a:endParaRPr lang="en-US" dirty="0"/>
          </a:p>
          <a:p>
            <a:pPr lvl="1"/>
            <a:r>
              <a:rPr lang="vi-VN" dirty="0" smtClean="0"/>
              <a:t>Truy </a:t>
            </a:r>
            <a:r>
              <a:rPr lang="vi-VN" dirty="0"/>
              <a:t>xuất trước mục tiêu rẽ </a:t>
            </a:r>
            <a:r>
              <a:rPr lang="vi-VN" dirty="0" smtClean="0"/>
              <a:t>nhánh</a:t>
            </a:r>
            <a:endParaRPr lang="en-US" dirty="0"/>
          </a:p>
          <a:p>
            <a:pPr lvl="1"/>
            <a:r>
              <a:rPr lang="vi-VN" dirty="0" smtClean="0"/>
              <a:t>Bộ </a:t>
            </a:r>
            <a:r>
              <a:rPr lang="vi-VN" dirty="0"/>
              <a:t>đệm vòng </a:t>
            </a:r>
            <a:r>
              <a:rPr lang="vi-VN" dirty="0" smtClean="0"/>
              <a:t>lặp</a:t>
            </a:r>
            <a:endParaRPr lang="en-US" dirty="0"/>
          </a:p>
          <a:p>
            <a:pPr lvl="1"/>
            <a:r>
              <a:rPr lang="vi-VN" dirty="0" smtClean="0"/>
              <a:t>Dự </a:t>
            </a:r>
            <a:r>
              <a:rPr lang="vi-VN" dirty="0"/>
              <a:t>báo rẽ </a:t>
            </a:r>
            <a:r>
              <a:rPr lang="vi-VN" dirty="0" smtClean="0"/>
              <a:t>nhánh</a:t>
            </a:r>
            <a:endParaRPr lang="en-US" dirty="0"/>
          </a:p>
          <a:p>
            <a:pPr lvl="1"/>
            <a:r>
              <a:rPr lang="vi-VN" dirty="0" smtClean="0"/>
              <a:t>Rẽ </a:t>
            </a:r>
            <a:r>
              <a:rPr lang="vi-VN" dirty="0"/>
              <a:t>nhánh chậm </a:t>
            </a:r>
            <a:br>
              <a:rPr lang="vi-VN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7445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a. </a:t>
            </a:r>
            <a:r>
              <a:rPr lang="en-US" dirty="0" err="1" smtClean="0"/>
              <a:t>Nhiều</a:t>
            </a:r>
            <a:r>
              <a:rPr lang="en-US" dirty="0" smtClean="0"/>
              <a:t> </a:t>
            </a:r>
            <a:r>
              <a:rPr lang="en-US" dirty="0" err="1" smtClean="0"/>
              <a:t>luồng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vi-VN" dirty="0" smtClean="0"/>
              <a:t>Một </a:t>
            </a:r>
            <a:r>
              <a:rPr lang="vi-VN" dirty="0"/>
              <a:t>đường ống đơn giản gặp khó khăn khi lệnh rẽ </a:t>
            </a:r>
            <a:r>
              <a:rPr lang="vi-VN" dirty="0" smtClean="0"/>
              <a:t>nhánh</a:t>
            </a:r>
            <a:r>
              <a:rPr lang="en-US" dirty="0" smtClean="0"/>
              <a:t> </a:t>
            </a:r>
            <a:r>
              <a:rPr lang="vi-VN" dirty="0" smtClean="0"/>
              <a:t>vì </a:t>
            </a:r>
            <a:r>
              <a:rPr lang="vi-VN" dirty="0"/>
              <a:t>nó phải chọn một trong hai lệnh để truy xuất tiếp </a:t>
            </a:r>
            <a:r>
              <a:rPr lang="vi-VN" dirty="0" smtClean="0"/>
              <a:t>theo</a:t>
            </a:r>
            <a:r>
              <a:rPr lang="en-US" dirty="0" smtClean="0"/>
              <a:t> </a:t>
            </a:r>
            <a:r>
              <a:rPr lang="vi-VN" dirty="0" smtClean="0"/>
              <a:t>và </a:t>
            </a:r>
            <a:r>
              <a:rPr lang="vi-VN" dirty="0"/>
              <a:t>có thể chọn </a:t>
            </a:r>
            <a:r>
              <a:rPr lang="vi-VN" dirty="0" smtClean="0"/>
              <a:t>sai.</a:t>
            </a:r>
            <a:endParaRPr lang="en-US" dirty="0" smtClean="0"/>
          </a:p>
          <a:p>
            <a:r>
              <a:rPr lang="vi-VN" dirty="0" smtClean="0"/>
              <a:t>1 </a:t>
            </a:r>
            <a:r>
              <a:rPr lang="vi-VN" dirty="0"/>
              <a:t>Cách ép buộc là nhân rộng phần mở đầu của </a:t>
            </a:r>
            <a:r>
              <a:rPr lang="en-US" dirty="0" err="1" smtClean="0"/>
              <a:t>đường</a:t>
            </a:r>
            <a:r>
              <a:rPr lang="en-US" dirty="0" smtClean="0"/>
              <a:t> </a:t>
            </a:r>
            <a:r>
              <a:rPr lang="vi-VN" dirty="0" smtClean="0"/>
              <a:t>ống </a:t>
            </a:r>
            <a:r>
              <a:rPr lang="vi-VN" dirty="0"/>
              <a:t>và cho phép đường ống truy xuất cả hai lệnh, </a:t>
            </a:r>
            <a:r>
              <a:rPr lang="vi-VN" dirty="0" smtClean="0"/>
              <a:t>sử</a:t>
            </a:r>
            <a:r>
              <a:rPr lang="en-US" dirty="0" smtClean="0"/>
              <a:t> </a:t>
            </a:r>
            <a:r>
              <a:rPr lang="vi-VN" dirty="0" smtClean="0"/>
              <a:t>dụng </a:t>
            </a:r>
            <a:r>
              <a:rPr lang="vi-VN" dirty="0"/>
              <a:t>hai </a:t>
            </a:r>
            <a:r>
              <a:rPr lang="vi-VN" dirty="0" smtClean="0"/>
              <a:t>luồng.</a:t>
            </a:r>
            <a:endParaRPr lang="en-US" dirty="0" smtClean="0"/>
          </a:p>
          <a:p>
            <a:r>
              <a:rPr lang="vi-VN" dirty="0" smtClean="0"/>
              <a:t>Có </a:t>
            </a:r>
            <a:r>
              <a:rPr lang="vi-VN" dirty="0"/>
              <a:t>hai vấn đề với cách làm </a:t>
            </a:r>
            <a:r>
              <a:rPr lang="vi-VN" dirty="0" smtClean="0"/>
              <a:t>này:</a:t>
            </a:r>
            <a:endParaRPr lang="en-US" dirty="0" smtClean="0"/>
          </a:p>
          <a:p>
            <a:pPr lvl="1"/>
            <a:r>
              <a:rPr lang="vi-VN" dirty="0" smtClean="0"/>
              <a:t>Trong </a:t>
            </a:r>
            <a:r>
              <a:rPr lang="vi-VN" dirty="0"/>
              <a:t>nhiều đường ống có trễ tranh chấp để truy </a:t>
            </a:r>
            <a:r>
              <a:rPr lang="vi-VN" dirty="0" smtClean="0"/>
              <a:t>cập</a:t>
            </a:r>
            <a:r>
              <a:rPr lang="en-US" dirty="0" smtClean="0"/>
              <a:t> </a:t>
            </a:r>
            <a:r>
              <a:rPr lang="vi-VN" dirty="0" smtClean="0"/>
              <a:t>vào </a:t>
            </a:r>
            <a:r>
              <a:rPr lang="vi-VN" dirty="0"/>
              <a:t>thanh ghi và bộ </a:t>
            </a:r>
            <a:r>
              <a:rPr lang="vi-VN" dirty="0" smtClean="0"/>
              <a:t>nhớ.</a:t>
            </a:r>
            <a:endParaRPr lang="en-US" dirty="0" smtClean="0"/>
          </a:p>
          <a:p>
            <a:pPr lvl="1"/>
            <a:r>
              <a:rPr lang="vi-VN" dirty="0" smtClean="0"/>
              <a:t>Lệnh </a:t>
            </a:r>
            <a:r>
              <a:rPr lang="vi-VN" dirty="0"/>
              <a:t>nhánh thêm vào có thể đi vào đường ống (</a:t>
            </a:r>
            <a:r>
              <a:rPr lang="vi-VN" dirty="0" smtClean="0"/>
              <a:t>một</a:t>
            </a:r>
            <a:r>
              <a:rPr lang="en-US" dirty="0" smtClean="0"/>
              <a:t> </a:t>
            </a:r>
            <a:r>
              <a:rPr lang="vi-VN" dirty="0" smtClean="0"/>
              <a:t>trong hai</a:t>
            </a:r>
            <a:r>
              <a:rPr lang="en-US" dirty="0" smtClean="0"/>
              <a:t> </a:t>
            </a:r>
            <a:r>
              <a:rPr lang="vi-VN" dirty="0" smtClean="0"/>
              <a:t>luồng</a:t>
            </a:r>
            <a:r>
              <a:rPr lang="vi-VN" dirty="0"/>
              <a:t>) trước khi quyết định lệnh nhánh </a:t>
            </a:r>
            <a:r>
              <a:rPr lang="vi-VN" dirty="0" smtClean="0"/>
              <a:t>ban</a:t>
            </a:r>
            <a:r>
              <a:rPr lang="en-US" dirty="0" smtClean="0"/>
              <a:t> </a:t>
            </a:r>
            <a:r>
              <a:rPr lang="vi-VN" dirty="0" smtClean="0"/>
              <a:t>đầu </a:t>
            </a:r>
            <a:r>
              <a:rPr lang="vi-VN" dirty="0"/>
              <a:t>được giải quyết. </a:t>
            </a:r>
            <a:br>
              <a:rPr lang="vi-VN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0130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b. </a:t>
            </a:r>
            <a:r>
              <a:rPr lang="en-US" dirty="0" err="1" smtClean="0"/>
              <a:t>Truy</a:t>
            </a:r>
            <a:r>
              <a:rPr lang="en-US" dirty="0" smtClean="0"/>
              <a:t> </a:t>
            </a:r>
            <a:r>
              <a:rPr lang="en-US" dirty="0" err="1" smtClean="0"/>
              <a:t>xuất</a:t>
            </a:r>
            <a:r>
              <a:rPr lang="en-US" dirty="0" smtClean="0"/>
              <a:t> </a:t>
            </a:r>
            <a:r>
              <a:rPr lang="en-US" dirty="0" err="1" smtClean="0"/>
              <a:t>trước</a:t>
            </a:r>
            <a:r>
              <a:rPr lang="en-US" dirty="0" smtClean="0"/>
              <a:t> </a:t>
            </a:r>
            <a:r>
              <a:rPr lang="en-US" dirty="0" err="1" smtClean="0"/>
              <a:t>mục</a:t>
            </a:r>
            <a:r>
              <a:rPr lang="en-US" dirty="0" smtClean="0"/>
              <a:t> </a:t>
            </a:r>
            <a:r>
              <a:rPr lang="en-US" dirty="0" err="1" smtClean="0"/>
              <a:t>tiêu</a:t>
            </a:r>
            <a:r>
              <a:rPr lang="en-US" dirty="0" smtClean="0"/>
              <a:t> </a:t>
            </a:r>
            <a:r>
              <a:rPr lang="en-US" dirty="0" err="1" smtClean="0"/>
              <a:t>rẽ</a:t>
            </a:r>
            <a:r>
              <a:rPr lang="en-US" dirty="0" smtClean="0"/>
              <a:t> </a:t>
            </a:r>
            <a:r>
              <a:rPr lang="en-US" dirty="0" err="1" smtClean="0"/>
              <a:t>nhánh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vi-VN" dirty="0" smtClean="0"/>
              <a:t>Khi </a:t>
            </a:r>
            <a:r>
              <a:rPr lang="vi-VN" dirty="0"/>
              <a:t>nhận ra 1 nhánh điều kiện, </a:t>
            </a:r>
            <a:r>
              <a:rPr lang="vi-VN" dirty="0" smtClean="0"/>
              <a:t>mục</a:t>
            </a:r>
            <a:r>
              <a:rPr lang="en-US" dirty="0" smtClean="0"/>
              <a:t> </a:t>
            </a:r>
            <a:r>
              <a:rPr lang="vi-VN" dirty="0" smtClean="0"/>
              <a:t>tiêu </a:t>
            </a:r>
            <a:r>
              <a:rPr lang="vi-VN" dirty="0"/>
              <a:t>của nhánh </a:t>
            </a:r>
            <a:r>
              <a:rPr lang="en-US" dirty="0"/>
              <a:t>đ</a:t>
            </a:r>
            <a:r>
              <a:rPr lang="vi-VN" dirty="0" smtClean="0"/>
              <a:t>ược </a:t>
            </a:r>
            <a:r>
              <a:rPr lang="vi-VN" dirty="0"/>
              <a:t>truy xuất </a:t>
            </a:r>
            <a:r>
              <a:rPr lang="vi-VN" dirty="0" smtClean="0"/>
              <a:t>trước,</a:t>
            </a:r>
            <a:r>
              <a:rPr lang="en-US" dirty="0" smtClean="0"/>
              <a:t> </a:t>
            </a:r>
            <a:r>
              <a:rPr lang="vi-VN" dirty="0" smtClean="0"/>
              <a:t>bổ </a:t>
            </a:r>
            <a:r>
              <a:rPr lang="vi-VN" dirty="0"/>
              <a:t>sung vào lệnh theo sau </a:t>
            </a:r>
            <a:r>
              <a:rPr lang="vi-VN" dirty="0" smtClean="0"/>
              <a:t>nhánh.</a:t>
            </a:r>
            <a:endParaRPr lang="en-US" dirty="0"/>
          </a:p>
          <a:p>
            <a:r>
              <a:rPr lang="vi-VN" dirty="0" smtClean="0"/>
              <a:t>Mục </a:t>
            </a:r>
            <a:r>
              <a:rPr lang="vi-VN" dirty="0"/>
              <a:t>tiêu này được lưu lại cho tới </a:t>
            </a:r>
            <a:r>
              <a:rPr lang="vi-VN" dirty="0" smtClean="0"/>
              <a:t>khi</a:t>
            </a:r>
            <a:r>
              <a:rPr lang="en-US" dirty="0" smtClean="0"/>
              <a:t> </a:t>
            </a:r>
            <a:r>
              <a:rPr lang="vi-VN" dirty="0" smtClean="0"/>
              <a:t>lệnh </a:t>
            </a:r>
            <a:r>
              <a:rPr lang="vi-VN" dirty="0"/>
              <a:t>rẽ nhánh được thực </a:t>
            </a:r>
            <a:r>
              <a:rPr lang="vi-VN" dirty="0" smtClean="0"/>
              <a:t>thi.</a:t>
            </a:r>
            <a:endParaRPr lang="en-US" dirty="0"/>
          </a:p>
          <a:p>
            <a:r>
              <a:rPr lang="vi-VN" dirty="0" smtClean="0"/>
              <a:t>Nếu </a:t>
            </a:r>
            <a:r>
              <a:rPr lang="vi-VN" dirty="0"/>
              <a:t>nhánh này được chọn, mục </a:t>
            </a:r>
            <a:r>
              <a:rPr lang="vi-VN" dirty="0" smtClean="0"/>
              <a:t>tiêu</a:t>
            </a:r>
            <a:r>
              <a:rPr lang="en-US" dirty="0" smtClean="0"/>
              <a:t> </a:t>
            </a:r>
            <a:r>
              <a:rPr lang="vi-VN" dirty="0" smtClean="0"/>
              <a:t>đã </a:t>
            </a:r>
            <a:r>
              <a:rPr lang="vi-VN" dirty="0"/>
              <a:t>được truy xuất </a:t>
            </a:r>
            <a:r>
              <a:rPr lang="vi-VN" dirty="0" smtClean="0"/>
              <a:t>trước.</a:t>
            </a:r>
            <a:endParaRPr lang="en-US" dirty="0"/>
          </a:p>
          <a:p>
            <a:r>
              <a:rPr lang="vi-VN" dirty="0" smtClean="0"/>
              <a:t>IBM </a:t>
            </a:r>
            <a:r>
              <a:rPr lang="vi-VN" dirty="0"/>
              <a:t>360/91 sử dụng cách này </a:t>
            </a:r>
            <a:br>
              <a:rPr lang="vi-VN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3189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c. </a:t>
            </a:r>
            <a:r>
              <a:rPr lang="en-US" dirty="0" err="1" smtClean="0"/>
              <a:t>Bộ</a:t>
            </a:r>
            <a:r>
              <a:rPr lang="en-US" dirty="0" smtClean="0"/>
              <a:t> </a:t>
            </a:r>
            <a:r>
              <a:rPr lang="en-US" dirty="0" err="1" smtClean="0"/>
              <a:t>đệm</a:t>
            </a:r>
            <a:r>
              <a:rPr lang="en-US" dirty="0" smtClean="0"/>
              <a:t> </a:t>
            </a:r>
            <a:r>
              <a:rPr lang="en-US" dirty="0" err="1" smtClean="0"/>
              <a:t>vòng</a:t>
            </a:r>
            <a:r>
              <a:rPr lang="en-US" dirty="0" smtClean="0"/>
              <a:t> </a:t>
            </a:r>
            <a:r>
              <a:rPr lang="en-US" dirty="0" err="1" smtClean="0"/>
              <a:t>lặp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algn="just"/>
            <a:r>
              <a:rPr lang="vi-VN" dirty="0"/>
              <a:t>bộ nhớ nhỏ, tốc độ rất cao được duy trì bởi tầng truy xuất </a:t>
            </a:r>
            <a:r>
              <a:rPr lang="vi-VN" dirty="0" smtClean="0"/>
              <a:t>lệnh</a:t>
            </a:r>
            <a:r>
              <a:rPr lang="en-US" dirty="0" smtClean="0"/>
              <a:t> </a:t>
            </a:r>
            <a:r>
              <a:rPr lang="vi-VN" dirty="0" smtClean="0"/>
              <a:t>trong </a:t>
            </a:r>
            <a:r>
              <a:rPr lang="vi-VN" dirty="0"/>
              <a:t>pipeline và chứa n lệnh truy xuất gần đây nhất, theo thứ </a:t>
            </a:r>
            <a:r>
              <a:rPr lang="vi-VN" dirty="0" smtClean="0"/>
              <a:t>tự</a:t>
            </a:r>
            <a:endParaRPr lang="en-US" dirty="0"/>
          </a:p>
          <a:p>
            <a:r>
              <a:rPr lang="vi-VN" dirty="0" smtClean="0"/>
              <a:t>Lợi ích:</a:t>
            </a:r>
            <a:endParaRPr lang="en-US" dirty="0"/>
          </a:p>
          <a:p>
            <a:pPr lvl="1" algn="just"/>
            <a:r>
              <a:rPr lang="vi-VN" dirty="0" smtClean="0"/>
              <a:t>lệnh </a:t>
            </a:r>
            <a:r>
              <a:rPr lang="vi-VN" dirty="0"/>
              <a:t>được truy xuất theo trình tự là có sẵn mà không phải tốn thời</a:t>
            </a:r>
            <a:br>
              <a:rPr lang="vi-VN" dirty="0"/>
            </a:br>
            <a:r>
              <a:rPr lang="vi-VN" dirty="0"/>
              <a:t>gian truy cập bộ nhớ thông </a:t>
            </a:r>
            <a:r>
              <a:rPr lang="vi-VN" dirty="0" smtClean="0"/>
              <a:t>thường</a:t>
            </a:r>
            <a:endParaRPr lang="en-US" dirty="0"/>
          </a:p>
          <a:p>
            <a:pPr lvl="1" algn="just"/>
            <a:r>
              <a:rPr lang="vi-VN" dirty="0" smtClean="0"/>
              <a:t>Nếu </a:t>
            </a:r>
            <a:r>
              <a:rPr lang="vi-VN" dirty="0"/>
              <a:t>có một rẽ nhánh tới mục tiêu nằm trước địa chỉ lệnh rẽ nhánh</a:t>
            </a:r>
            <a:br>
              <a:rPr lang="vi-VN" dirty="0"/>
            </a:br>
            <a:r>
              <a:rPr lang="vi-VN" dirty="0"/>
              <a:t>một vài vị trí, mục tiêu đó đã ở trong bộ </a:t>
            </a:r>
            <a:r>
              <a:rPr lang="vi-VN" dirty="0" smtClean="0"/>
              <a:t>đệm</a:t>
            </a:r>
            <a:endParaRPr lang="en-US" dirty="0"/>
          </a:p>
          <a:p>
            <a:pPr lvl="1" algn="just"/>
            <a:r>
              <a:rPr lang="vi-VN" dirty="0" smtClean="0"/>
              <a:t>Cách </a:t>
            </a:r>
            <a:r>
              <a:rPr lang="vi-VN" dirty="0"/>
              <a:t>này đặc biệt phù hợp để xử lý vòng </a:t>
            </a:r>
            <a:r>
              <a:rPr lang="vi-VN" dirty="0" smtClean="0"/>
              <a:t>lặp</a:t>
            </a:r>
            <a:endParaRPr lang="en-US" dirty="0"/>
          </a:p>
          <a:p>
            <a:pPr algn="just"/>
            <a:r>
              <a:rPr lang="vi-VN" dirty="0" smtClean="0"/>
              <a:t>nguyên </a:t>
            </a:r>
            <a:r>
              <a:rPr lang="vi-VN" dirty="0"/>
              <a:t>tắc tương tự với bộ nhớ cache dành riêng cho </a:t>
            </a:r>
            <a:r>
              <a:rPr lang="vi-VN" dirty="0" smtClean="0"/>
              <a:t>lệnh</a:t>
            </a:r>
            <a:endParaRPr lang="en-US" dirty="0"/>
          </a:p>
          <a:p>
            <a:pPr lvl="1" algn="just"/>
            <a:r>
              <a:rPr lang="vi-VN" dirty="0" smtClean="0"/>
              <a:t>Điểm </a:t>
            </a:r>
            <a:r>
              <a:rPr lang="vi-VN" dirty="0"/>
              <a:t>khác </a:t>
            </a:r>
            <a:r>
              <a:rPr lang="vi-VN" dirty="0" smtClean="0"/>
              <a:t>biệt:</a:t>
            </a:r>
            <a:endParaRPr lang="en-US" dirty="0"/>
          </a:p>
          <a:p>
            <a:pPr lvl="2" algn="just"/>
            <a:r>
              <a:rPr lang="vi-VN" dirty="0" smtClean="0"/>
              <a:t>bộ </a:t>
            </a:r>
            <a:r>
              <a:rPr lang="vi-VN" dirty="0"/>
              <a:t>đệm vòng lặp chỉ trữ các lệnh theo trình </a:t>
            </a:r>
            <a:r>
              <a:rPr lang="vi-VN" dirty="0" smtClean="0"/>
              <a:t>tự</a:t>
            </a:r>
            <a:endParaRPr lang="en-US" dirty="0"/>
          </a:p>
          <a:p>
            <a:pPr lvl="2" algn="just"/>
            <a:r>
              <a:rPr lang="vi-VN" dirty="0" smtClean="0"/>
              <a:t>kích </a:t>
            </a:r>
            <a:r>
              <a:rPr lang="vi-VN" dirty="0"/>
              <a:t>thước nhỏ hơn nhiều; do đó giảm chi </a:t>
            </a:r>
            <a:r>
              <a:rPr lang="vi-VN" dirty="0" smtClean="0"/>
              <a:t>phí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2462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Loop Buffer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76400"/>
            <a:ext cx="7300582" cy="4243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8760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d. </a:t>
            </a:r>
            <a:r>
              <a:rPr lang="en-US" dirty="0" err="1" smtClean="0"/>
              <a:t>Dự</a:t>
            </a:r>
            <a:r>
              <a:rPr lang="en-US" dirty="0" smtClean="0"/>
              <a:t> </a:t>
            </a:r>
            <a:r>
              <a:rPr lang="en-US" dirty="0" err="1" smtClean="0"/>
              <a:t>đoán</a:t>
            </a:r>
            <a:r>
              <a:rPr lang="en-US" dirty="0" smtClean="0"/>
              <a:t> </a:t>
            </a:r>
            <a:r>
              <a:rPr lang="en-US" dirty="0" err="1" smtClean="0"/>
              <a:t>nhánh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vi-VN" dirty="0"/>
              <a:t>Nhiều kỹ thuật được sử dụng để dự đoán một nhánh sẽ</a:t>
            </a:r>
            <a:br>
              <a:rPr lang="vi-VN" dirty="0"/>
            </a:br>
            <a:r>
              <a:rPr lang="vi-VN" dirty="0"/>
              <a:t>được chọn hay không: </a:t>
            </a:r>
            <a:br>
              <a:rPr lang="vi-VN" dirty="0"/>
            </a:b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2633800"/>
              </p:ext>
            </p:extLst>
          </p:nvPr>
        </p:nvGraphicFramePr>
        <p:xfrm>
          <a:off x="1295400" y="2590800"/>
          <a:ext cx="7010400" cy="2529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2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1066800">
                <a:tc>
                  <a:txBody>
                    <a:bodyPr/>
                    <a:lstStyle/>
                    <a:p>
                      <a:r>
                        <a:rPr lang="en-US" sz="1800" b="0" i="0" kern="1200" dirty="0" smtClean="0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 Predict never taken</a:t>
                      </a:r>
                      <a:br>
                        <a:rPr lang="en-US" sz="1800" b="0" i="0" kern="1200" dirty="0" smtClean="0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sz="1800" b="0" i="0" kern="1200" dirty="0" smtClean="0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 Predict always taken</a:t>
                      </a:r>
                      <a:br>
                        <a:rPr lang="en-US" sz="1800" b="0" i="0" kern="1200" dirty="0" smtClean="0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sz="1800" b="0" i="0" kern="1200" dirty="0" smtClean="0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 Predict by </a:t>
                      </a:r>
                      <a:r>
                        <a:rPr lang="en-US" sz="1800" b="0" i="0" kern="1200" dirty="0" err="1" smtClean="0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opcode</a:t>
                      </a:r>
                      <a:r>
                        <a:rPr lang="en-US" dirty="0" smtClean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br>
                        <a:rPr lang="en-US" dirty="0" smtClean="0">
                          <a:solidFill>
                            <a:sysClr val="windowText" lastClr="000000"/>
                          </a:solidFill>
                        </a:rPr>
                      </a:b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itchFamily="2" charset="2"/>
                        <a:buChar char="q"/>
                      </a:pPr>
                      <a:r>
                        <a:rPr lang="vi-VN" sz="1800" b="0" i="0" kern="1200" dirty="0" smtClean="0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Các phương pháp tĩnh</a:t>
                      </a:r>
                      <a:endParaRPr lang="en-US" sz="1800" b="0" i="0" kern="1200" dirty="0" smtClean="0">
                        <a:solidFill>
                          <a:sysClr val="windowText" lastClr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>
                        <a:buFont typeface="Wingdings" pitchFamily="2" charset="2"/>
                        <a:buChar char="q"/>
                      </a:pPr>
                      <a:r>
                        <a:rPr lang="vi-VN" sz="1800" b="0" i="0" kern="1200" dirty="0" smtClean="0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Không phụ thuộc vào lịch sử thực thi</a:t>
                      </a:r>
                      <a:r>
                        <a:rPr lang="en-US" sz="1800" b="0" i="0" kern="1200" dirty="0" smtClean="0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vi-VN" sz="1800" b="0" i="0" kern="1200" dirty="0" smtClean="0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tính tới thời điểm có lệnh rẽ nhánh có</a:t>
                      </a:r>
                      <a:r>
                        <a:rPr lang="en-US" sz="1800" b="0" i="0" kern="1200" dirty="0" smtClean="0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vi-VN" sz="1800" b="0" i="0" kern="1200" dirty="0" smtClean="0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điều kiện</a:t>
                      </a:r>
                      <a:r>
                        <a:rPr lang="vi-VN" dirty="0" smtClean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br>
                        <a:rPr lang="vi-VN" dirty="0" smtClean="0">
                          <a:solidFill>
                            <a:sysClr val="windowText" lastClr="000000"/>
                          </a:solidFill>
                        </a:rPr>
                      </a:b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066800">
                <a:tc>
                  <a:txBody>
                    <a:bodyPr/>
                    <a:lstStyle/>
                    <a:p>
                      <a:r>
                        <a:rPr lang="en-US" sz="1800" b="0" i="0" kern="1200" dirty="0" smtClean="0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 Taken/not taken switch</a:t>
                      </a:r>
                      <a:br>
                        <a:rPr lang="en-US" sz="1800" b="0" i="0" kern="1200" dirty="0" smtClean="0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sz="1800" b="0" i="0" kern="1200" dirty="0" smtClean="0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 Branch history table</a:t>
                      </a:r>
                      <a:r>
                        <a:rPr lang="en-US" dirty="0" smtClean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br>
                        <a:rPr lang="en-US" dirty="0" smtClean="0">
                          <a:solidFill>
                            <a:sysClr val="windowText" lastClr="000000"/>
                          </a:solidFill>
                        </a:rPr>
                      </a:b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itchFamily="2" charset="2"/>
                        <a:buChar char="q"/>
                      </a:pPr>
                      <a:r>
                        <a:rPr lang="vi-VN" sz="1800" b="0" i="0" kern="1200" dirty="0" smtClean="0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Các phương pháp động</a:t>
                      </a:r>
                      <a:endParaRPr lang="en-US" sz="1800" b="0" i="0" kern="1200" dirty="0" smtClean="0">
                        <a:solidFill>
                          <a:sysClr val="windowText" lastClr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>
                        <a:buFont typeface="Wingdings" pitchFamily="2" charset="2"/>
                        <a:buChar char="q"/>
                      </a:pPr>
                      <a:r>
                        <a:rPr lang="vi-VN" sz="1800" b="0" i="0" kern="1200" dirty="0" smtClean="0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phụ thuộc vào lịch sử thực thi</a:t>
                      </a:r>
                      <a:r>
                        <a:rPr lang="vi-VN" dirty="0" smtClean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br>
                        <a:rPr lang="vi-VN" dirty="0" smtClean="0">
                          <a:solidFill>
                            <a:sysClr val="windowText" lastClr="000000"/>
                          </a:solidFill>
                        </a:rPr>
                      </a:b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6" name="Right Brace 5"/>
          <p:cNvSpPr/>
          <p:nvPr/>
        </p:nvSpPr>
        <p:spPr>
          <a:xfrm>
            <a:off x="3810000" y="2667000"/>
            <a:ext cx="304800" cy="68580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Brace 6"/>
          <p:cNvSpPr/>
          <p:nvPr/>
        </p:nvSpPr>
        <p:spPr>
          <a:xfrm>
            <a:off x="4191000" y="4038600"/>
            <a:ext cx="304800" cy="68580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589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Lược</a:t>
            </a:r>
            <a:r>
              <a:rPr lang="en-US" dirty="0" smtClean="0"/>
              <a:t> </a:t>
            </a:r>
            <a:r>
              <a:rPr lang="en-US" dirty="0" err="1" smtClean="0"/>
              <a:t>đồ</a:t>
            </a:r>
            <a:r>
              <a:rPr lang="en-US" dirty="0" smtClean="0"/>
              <a:t> </a:t>
            </a:r>
            <a:r>
              <a:rPr lang="en-US" dirty="0" err="1" smtClean="0"/>
              <a:t>dự</a:t>
            </a:r>
            <a:r>
              <a:rPr lang="en-US" dirty="0" smtClean="0"/>
              <a:t> </a:t>
            </a:r>
            <a:r>
              <a:rPr lang="en-US" dirty="0" err="1" smtClean="0"/>
              <a:t>đoán</a:t>
            </a:r>
            <a:r>
              <a:rPr lang="en-US" dirty="0" smtClean="0"/>
              <a:t> </a:t>
            </a:r>
            <a:r>
              <a:rPr lang="en-US" dirty="0" err="1" smtClean="0"/>
              <a:t>nhánh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6074" y="1066800"/>
            <a:ext cx="4062553" cy="58184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01941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Sơ</a:t>
            </a:r>
            <a:r>
              <a:rPr lang="en-US" dirty="0" smtClean="0"/>
              <a:t> </a:t>
            </a:r>
            <a:r>
              <a:rPr lang="en-US" dirty="0" err="1" smtClean="0"/>
              <a:t>đồ</a:t>
            </a:r>
            <a:r>
              <a:rPr lang="en-US" dirty="0" smtClean="0"/>
              <a:t> </a:t>
            </a:r>
            <a:r>
              <a:rPr lang="en-US" dirty="0" err="1" smtClean="0"/>
              <a:t>trạng</a:t>
            </a:r>
            <a:r>
              <a:rPr lang="en-US" dirty="0" smtClean="0"/>
              <a:t> </a:t>
            </a:r>
            <a:r>
              <a:rPr lang="en-US" dirty="0" err="1" smtClean="0"/>
              <a:t>thái</a:t>
            </a:r>
            <a:r>
              <a:rPr lang="en-US" dirty="0" smtClean="0"/>
              <a:t> </a:t>
            </a:r>
            <a:r>
              <a:rPr lang="en-US" dirty="0" err="1" smtClean="0"/>
              <a:t>dự</a:t>
            </a:r>
            <a:r>
              <a:rPr lang="en-US" dirty="0" smtClean="0"/>
              <a:t> </a:t>
            </a:r>
            <a:r>
              <a:rPr lang="en-US" dirty="0" err="1" smtClean="0"/>
              <a:t>đoán</a:t>
            </a:r>
            <a:r>
              <a:rPr lang="en-US" dirty="0" smtClean="0"/>
              <a:t> </a:t>
            </a:r>
            <a:r>
              <a:rPr lang="en-US" dirty="0" err="1" smtClean="0"/>
              <a:t>nhánh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495424"/>
            <a:ext cx="6855537" cy="4600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61022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Hiệu</a:t>
            </a:r>
            <a:r>
              <a:rPr lang="en-US" dirty="0" smtClean="0"/>
              <a:t> </a:t>
            </a:r>
            <a:r>
              <a:rPr lang="en-US" dirty="0" err="1" smtClean="0"/>
              <a:t>năng</a:t>
            </a:r>
            <a:endParaRPr lang="en-US" dirty="0"/>
          </a:p>
        </p:txBody>
      </p:sp>
      <p:pic>
        <p:nvPicPr>
          <p:cNvPr id="7" name="Picture 6" descr="f14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30" b="25253"/>
          <a:stretch/>
        </p:blipFill>
        <p:spPr>
          <a:xfrm>
            <a:off x="2216718" y="838200"/>
            <a:ext cx="6912768" cy="5995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978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2614" y="365126"/>
            <a:ext cx="7611386" cy="946840"/>
          </a:xfrm>
        </p:spPr>
        <p:txBody>
          <a:bodyPr>
            <a:normAutofit/>
          </a:bodyPr>
          <a:lstStyle/>
          <a:p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Các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thành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phần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chính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của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CPU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371600"/>
            <a:ext cx="4419600" cy="5486400"/>
          </a:xfrm>
        </p:spPr>
        <p:txBody>
          <a:bodyPr>
            <a:normAutofit lnSpcReduction="10000"/>
          </a:bodyPr>
          <a:lstStyle/>
          <a:p>
            <a:r>
              <a:rPr lang="en-US" b="1" dirty="0" err="1" smtClean="0">
                <a:latin typeface="Times New Roman" pitchFamily="18" charset="0"/>
                <a:cs typeface="Times New Roman" pitchFamily="18" charset="0"/>
              </a:rPr>
              <a:t>Khối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 smtClean="0">
                <a:latin typeface="Times New Roman" pitchFamily="18" charset="0"/>
                <a:cs typeface="Times New Roman" pitchFamily="18" charset="0"/>
              </a:rPr>
              <a:t>số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 smtClean="0">
                <a:latin typeface="Times New Roman" pitchFamily="18" charset="0"/>
                <a:cs typeface="Times New Roman" pitchFamily="18" charset="0"/>
              </a:rPr>
              <a:t>học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 smtClean="0">
                <a:latin typeface="Times New Roman" pitchFamily="18" charset="0"/>
                <a:cs typeface="Times New Roman" pitchFamily="18" charset="0"/>
              </a:rPr>
              <a:t>và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 logic (ALU):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thực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hiện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tính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toán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hoặc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xử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lý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dữ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liệu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r>
              <a:rPr lang="en-US" b="1" dirty="0" err="1" smtClean="0">
                <a:latin typeface="Times New Roman" pitchFamily="18" charset="0"/>
                <a:cs typeface="Times New Roman" pitchFamily="18" charset="0"/>
              </a:rPr>
              <a:t>Khối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 smtClean="0">
                <a:latin typeface="Times New Roman" pitchFamily="18" charset="0"/>
                <a:cs typeface="Times New Roman" pitchFamily="18" charset="0"/>
              </a:rPr>
              <a:t>điều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 smtClean="0">
                <a:latin typeface="Times New Roman" pitchFamily="18" charset="0"/>
                <a:cs typeface="Times New Roman" pitchFamily="18" charset="0"/>
              </a:rPr>
              <a:t>khiển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 (CU):</a:t>
            </a:r>
          </a:p>
          <a:p>
            <a:pPr lvl="1"/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Kiểm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soát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việc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di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chuyển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dữ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liệu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và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lệnh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vào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/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ra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CPU</a:t>
            </a:r>
          </a:p>
          <a:p>
            <a:pPr lvl="1"/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Điều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khiển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hoạt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động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của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ALU</a:t>
            </a:r>
          </a:p>
          <a:p>
            <a:r>
              <a:rPr lang="en-US" b="1" dirty="0" err="1" smtClean="0">
                <a:latin typeface="Times New Roman" pitchFamily="18" charset="0"/>
                <a:cs typeface="Times New Roman" pitchFamily="18" charset="0"/>
              </a:rPr>
              <a:t>Thanh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 smtClean="0">
                <a:latin typeface="Times New Roman" pitchFamily="18" charset="0"/>
                <a:cs typeface="Times New Roman" pitchFamily="18" charset="0"/>
              </a:rPr>
              <a:t>ghi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bộ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nhớ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bên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trong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CPU,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gồm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một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tập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hợp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các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vị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trí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nhớ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r>
              <a:rPr lang="en-US" b="1" dirty="0" err="1" smtClean="0">
                <a:latin typeface="Times New Roman" pitchFamily="18" charset="0"/>
                <a:cs typeface="Times New Roman" pitchFamily="18" charset="0"/>
              </a:rPr>
              <a:t>Đơn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 smtClean="0">
                <a:latin typeface="Times New Roman" pitchFamily="18" charset="0"/>
                <a:cs typeface="Times New Roman" pitchFamily="18" charset="0"/>
              </a:rPr>
              <a:t>vị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 smtClean="0">
                <a:latin typeface="Times New Roman" pitchFamily="18" charset="0"/>
                <a:cs typeface="Times New Roman" pitchFamily="18" charset="0"/>
              </a:rPr>
              <a:t>nối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 smtClean="0">
                <a:latin typeface="Times New Roman" pitchFamily="18" charset="0"/>
                <a:cs typeface="Times New Roman" pitchFamily="18" charset="0"/>
              </a:rPr>
              <a:t>ghép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 bus</a:t>
            </a:r>
          </a:p>
          <a:p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Bus </a:t>
            </a:r>
            <a:r>
              <a:rPr lang="en-US" b="1" dirty="0" err="1" smtClean="0">
                <a:latin typeface="Times New Roman" pitchFamily="18" charset="0"/>
                <a:cs typeface="Times New Roman" pitchFamily="18" charset="0"/>
              </a:rPr>
              <a:t>nội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 smtClean="0">
                <a:latin typeface="Times New Roman" pitchFamily="18" charset="0"/>
                <a:cs typeface="Times New Roman" pitchFamily="18" charset="0"/>
              </a:rPr>
              <a:t>bộ</a:t>
            </a:r>
            <a:endParaRPr lang="en-US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1295400"/>
            <a:ext cx="4000500" cy="4619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04217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2016 Pearson Education, Inc., Hoboken, NJ. All rights reserved.</a:t>
            </a:r>
            <a:endParaRPr lang="en-US"/>
          </a:p>
        </p:txBody>
      </p:sp>
      <p:sp>
        <p:nvSpPr>
          <p:cNvPr id="14438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676400" y="260648"/>
            <a:ext cx="6203628" cy="1116012"/>
          </a:xfrm>
        </p:spPr>
        <p:txBody>
          <a:bodyPr/>
          <a:lstStyle/>
          <a:p>
            <a:r>
              <a:rPr lang="en-GB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Intel 80486 Pipelining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774425911"/>
              </p:ext>
            </p:extLst>
          </p:nvPr>
        </p:nvGraphicFramePr>
        <p:xfrm>
          <a:off x="179512" y="1371600"/>
          <a:ext cx="8712968" cy="54408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560022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21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52" b="15239"/>
          <a:stretch/>
        </p:blipFill>
        <p:spPr>
          <a:xfrm>
            <a:off x="2667000" y="365430"/>
            <a:ext cx="6192688" cy="6187770"/>
          </a:xfrm>
          <a:prstGeom prst="rect">
            <a:avLst/>
          </a:prstGeom>
        </p:spPr>
      </p:pic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228600" y="1676400"/>
            <a:ext cx="2438400" cy="2362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defRPr>
            </a:lvl1pPr>
          </a:lstStyle>
          <a:p>
            <a:r>
              <a:rPr lang="en-GB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Ví</a:t>
            </a:r>
            <a:r>
              <a:rPr lang="en-GB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GB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dụ</a:t>
            </a:r>
            <a:r>
              <a:rPr lang="en-GB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Pipeline 80486</a:t>
            </a:r>
            <a:endParaRPr lang="en-GB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49985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Rectangle 2"/>
          <p:cNvSpPr>
            <a:spLocks noGrp="1" noChangeArrowheads="1"/>
          </p:cNvSpPr>
          <p:nvPr>
            <p:ph type="title"/>
          </p:nvPr>
        </p:nvSpPr>
        <p:spPr>
          <a:xfrm>
            <a:off x="1676400" y="134471"/>
            <a:ext cx="6378387" cy="995082"/>
          </a:xfrm>
        </p:spPr>
        <p:txBody>
          <a:bodyPr/>
          <a:lstStyle/>
          <a:p>
            <a:r>
              <a:rPr lang="en-GB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ARM Processor</a:t>
            </a:r>
            <a:endParaRPr lang="en-GB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533400" y="2209800"/>
            <a:ext cx="7556313" cy="4343399"/>
          </a:xfrm>
        </p:spPr>
        <p:txBody>
          <a:bodyPr>
            <a:normAutofit fontScale="85000" lnSpcReduction="20000"/>
          </a:bodyPr>
          <a:lstStyle/>
          <a:p>
            <a:pPr algn="just"/>
            <a:r>
              <a:rPr lang="en-US" dirty="0" err="1" smtClean="0"/>
              <a:t>Gồm</a:t>
            </a:r>
            <a:r>
              <a:rPr lang="en-US" dirty="0" smtClean="0"/>
              <a:t> </a:t>
            </a:r>
            <a:r>
              <a:rPr lang="en-US" dirty="0" err="1" smtClean="0"/>
              <a:t>mảng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thanh</a:t>
            </a:r>
            <a:r>
              <a:rPr lang="en-US" dirty="0" smtClean="0"/>
              <a:t> </a:t>
            </a:r>
            <a:r>
              <a:rPr lang="en-US" dirty="0" err="1" smtClean="0"/>
              <a:t>ghi</a:t>
            </a:r>
            <a:r>
              <a:rPr lang="en-US" dirty="0" smtClean="0"/>
              <a:t> </a:t>
            </a:r>
            <a:r>
              <a:rPr lang="en-US" dirty="0" err="1" smtClean="0"/>
              <a:t>đồng</a:t>
            </a:r>
            <a:r>
              <a:rPr lang="en-US" dirty="0" smtClean="0"/>
              <a:t> </a:t>
            </a:r>
            <a:r>
              <a:rPr lang="en-US" dirty="0" err="1" smtClean="0"/>
              <a:t>dạng</a:t>
            </a:r>
            <a:endParaRPr lang="en-US" dirty="0" smtClean="0"/>
          </a:p>
          <a:p>
            <a:pPr algn="just"/>
            <a:r>
              <a:rPr lang="en-US" dirty="0" err="1" smtClean="0"/>
              <a:t>Mô</a:t>
            </a:r>
            <a:r>
              <a:rPr lang="en-US" dirty="0" smtClean="0"/>
              <a:t> </a:t>
            </a:r>
            <a:r>
              <a:rPr lang="en-US" dirty="0" err="1" smtClean="0"/>
              <a:t>hình</a:t>
            </a:r>
            <a:r>
              <a:rPr lang="en-US" dirty="0" smtClean="0"/>
              <a:t> </a:t>
            </a:r>
            <a:r>
              <a:rPr lang="en-US" dirty="0" err="1" smtClean="0"/>
              <a:t>lệnh</a:t>
            </a:r>
            <a:r>
              <a:rPr lang="en-US" dirty="0" smtClean="0"/>
              <a:t> load/store </a:t>
            </a:r>
            <a:r>
              <a:rPr lang="en-US" dirty="0" err="1" smtClean="0"/>
              <a:t>dư</a:t>
            </a:r>
            <a:r>
              <a:rPr lang="en-US" dirty="0" smtClean="0"/>
              <a:t> </a:t>
            </a:r>
            <a:r>
              <a:rPr lang="en-US" dirty="0" err="1" smtClean="0"/>
              <a:t>liệu</a:t>
            </a:r>
            <a:r>
              <a:rPr lang="en-US" dirty="0" smtClean="0"/>
              <a:t> </a:t>
            </a:r>
            <a:r>
              <a:rPr lang="en-US" dirty="0" err="1" smtClean="0"/>
              <a:t>chỉ</a:t>
            </a:r>
            <a:r>
              <a:rPr lang="en-US" dirty="0" smtClean="0"/>
              <a:t> </a:t>
            </a:r>
            <a:r>
              <a:rPr lang="en-US" dirty="0" err="1" smtClean="0"/>
              <a:t>thực</a:t>
            </a:r>
            <a:r>
              <a:rPr lang="en-US" dirty="0" smtClean="0"/>
              <a:t> </a:t>
            </a:r>
            <a:r>
              <a:rPr lang="en-US" dirty="0" err="1" smtClean="0"/>
              <a:t>hiện</a:t>
            </a:r>
            <a:r>
              <a:rPr lang="en-US" dirty="0" smtClean="0"/>
              <a:t> </a:t>
            </a:r>
            <a:r>
              <a:rPr lang="en-US" dirty="0" err="1" smtClean="0"/>
              <a:t>trên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toán</a:t>
            </a:r>
            <a:r>
              <a:rPr lang="en-US" dirty="0" smtClean="0"/>
              <a:t> </a:t>
            </a:r>
            <a:r>
              <a:rPr lang="en-US" dirty="0" err="1" smtClean="0"/>
              <a:t>hạng</a:t>
            </a:r>
            <a:r>
              <a:rPr lang="en-US" dirty="0" smtClean="0"/>
              <a:t> </a:t>
            </a:r>
            <a:r>
              <a:rPr lang="en-US" dirty="0" err="1" smtClean="0"/>
              <a:t>tại</a:t>
            </a:r>
            <a:r>
              <a:rPr lang="en-US" dirty="0" smtClean="0"/>
              <a:t> </a:t>
            </a:r>
            <a:r>
              <a:rPr lang="en-US" dirty="0" err="1" smtClean="0"/>
              <a:t>thanh</a:t>
            </a:r>
            <a:r>
              <a:rPr lang="en-US" dirty="0" smtClean="0"/>
              <a:t> </a:t>
            </a:r>
            <a:r>
              <a:rPr lang="en-US" dirty="0" err="1" smtClean="0"/>
              <a:t>ghi</a:t>
            </a:r>
            <a:r>
              <a:rPr lang="en-US" dirty="0" smtClean="0"/>
              <a:t>, </a:t>
            </a:r>
            <a:r>
              <a:rPr lang="en-US" dirty="0" err="1" smtClean="0"/>
              <a:t>không</a:t>
            </a:r>
            <a:r>
              <a:rPr lang="en-US" dirty="0" smtClean="0"/>
              <a:t> </a:t>
            </a:r>
            <a:r>
              <a:rPr lang="en-US" dirty="0" err="1" smtClean="0"/>
              <a:t>thực</a:t>
            </a:r>
            <a:r>
              <a:rPr lang="en-US" dirty="0" smtClean="0"/>
              <a:t> </a:t>
            </a:r>
            <a:r>
              <a:rPr lang="en-US" dirty="0" err="1" smtClean="0"/>
              <a:t>hiện</a:t>
            </a:r>
            <a:r>
              <a:rPr lang="en-US" dirty="0" smtClean="0"/>
              <a:t> </a:t>
            </a:r>
            <a:r>
              <a:rPr lang="en-US" dirty="0" err="1" smtClean="0"/>
              <a:t>trực</a:t>
            </a:r>
            <a:r>
              <a:rPr lang="en-US" dirty="0" smtClean="0"/>
              <a:t> </a:t>
            </a:r>
            <a:r>
              <a:rPr lang="en-US" dirty="0" err="1" smtClean="0"/>
              <a:t>tiếp</a:t>
            </a:r>
            <a:r>
              <a:rPr lang="en-US" dirty="0" smtClean="0"/>
              <a:t> </a:t>
            </a:r>
            <a:r>
              <a:rPr lang="en-US" dirty="0" err="1" smtClean="0"/>
              <a:t>trên</a:t>
            </a:r>
            <a:r>
              <a:rPr lang="en-US" dirty="0" smtClean="0"/>
              <a:t> </a:t>
            </a:r>
            <a:r>
              <a:rPr lang="en-US" dirty="0" err="1" smtClean="0"/>
              <a:t>bộ</a:t>
            </a:r>
            <a:r>
              <a:rPr lang="en-US" dirty="0" smtClean="0"/>
              <a:t> </a:t>
            </a:r>
            <a:r>
              <a:rPr lang="en-US" dirty="0" err="1" smtClean="0"/>
              <a:t>nhớ</a:t>
            </a:r>
            <a:r>
              <a:rPr lang="en-US" dirty="0" smtClean="0"/>
              <a:t>.</a:t>
            </a:r>
          </a:p>
          <a:p>
            <a:pPr algn="just"/>
            <a:r>
              <a:rPr lang="en-US" dirty="0" err="1" smtClean="0"/>
              <a:t>Câu</a:t>
            </a:r>
            <a:r>
              <a:rPr lang="en-US" dirty="0" smtClean="0"/>
              <a:t> </a:t>
            </a:r>
            <a:r>
              <a:rPr lang="en-US" dirty="0" err="1" smtClean="0"/>
              <a:t>lệnh</a:t>
            </a:r>
            <a:r>
              <a:rPr lang="en-US" dirty="0" smtClean="0"/>
              <a:t> 32 bit </a:t>
            </a:r>
            <a:r>
              <a:rPr lang="en-US" dirty="0" err="1" smtClean="0"/>
              <a:t>cho</a:t>
            </a:r>
            <a:r>
              <a:rPr lang="en-US" dirty="0" smtClean="0"/>
              <a:t> </a:t>
            </a:r>
            <a:r>
              <a:rPr lang="en-US" dirty="0" err="1" smtClean="0"/>
              <a:t>tập</a:t>
            </a:r>
            <a:r>
              <a:rPr lang="en-US" dirty="0" smtClean="0"/>
              <a:t> </a:t>
            </a:r>
            <a:r>
              <a:rPr lang="en-US" dirty="0" err="1" smtClean="0"/>
              <a:t>lệnh</a:t>
            </a:r>
            <a:r>
              <a:rPr lang="en-US" dirty="0" smtClean="0"/>
              <a:t> </a:t>
            </a:r>
            <a:r>
              <a:rPr lang="en-US" dirty="0" err="1" smtClean="0"/>
              <a:t>tiêu</a:t>
            </a:r>
            <a:r>
              <a:rPr lang="en-US" dirty="0" smtClean="0"/>
              <a:t> </a:t>
            </a:r>
            <a:r>
              <a:rPr lang="en-US" dirty="0" err="1" smtClean="0"/>
              <a:t>chuẩn</a:t>
            </a:r>
            <a:r>
              <a:rPr lang="en-US" dirty="0" smtClean="0"/>
              <a:t> </a:t>
            </a:r>
            <a:r>
              <a:rPr lang="en-US" dirty="0" err="1" smtClean="0"/>
              <a:t>và</a:t>
            </a:r>
            <a:r>
              <a:rPr lang="en-US" dirty="0" smtClean="0"/>
              <a:t> 16 bit </a:t>
            </a:r>
            <a:r>
              <a:rPr lang="en-US" dirty="0" err="1" smtClean="0"/>
              <a:t>cho</a:t>
            </a:r>
            <a:r>
              <a:rPr lang="en-US" dirty="0" smtClean="0"/>
              <a:t> </a:t>
            </a:r>
            <a:r>
              <a:rPr lang="en-US" dirty="0" err="1" smtClean="0"/>
              <a:t>tập</a:t>
            </a:r>
            <a:r>
              <a:rPr lang="en-US" dirty="0" smtClean="0"/>
              <a:t> </a:t>
            </a:r>
            <a:r>
              <a:rPr lang="en-US" dirty="0" err="1" smtClean="0"/>
              <a:t>lệnh</a:t>
            </a:r>
            <a:r>
              <a:rPr lang="en-US" dirty="0" smtClean="0"/>
              <a:t> Thumb</a:t>
            </a:r>
          </a:p>
          <a:p>
            <a:pPr algn="just"/>
            <a:r>
              <a:rPr lang="en-US" dirty="0" err="1" smtClean="0"/>
              <a:t>Tách</a:t>
            </a:r>
            <a:r>
              <a:rPr lang="en-US" dirty="0" smtClean="0"/>
              <a:t> </a:t>
            </a:r>
            <a:r>
              <a:rPr lang="en-US" dirty="0" err="1" smtClean="0"/>
              <a:t>riêng</a:t>
            </a:r>
            <a:r>
              <a:rPr lang="en-US" dirty="0" smtClean="0"/>
              <a:t> </a:t>
            </a:r>
            <a:r>
              <a:rPr lang="en-US" dirty="0" err="1" smtClean="0"/>
              <a:t>khối</a:t>
            </a:r>
            <a:r>
              <a:rPr lang="en-US" dirty="0" smtClean="0"/>
              <a:t> ALU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/>
              <a:t>k</a:t>
            </a:r>
            <a:r>
              <a:rPr lang="en-US" dirty="0" err="1" smtClean="0"/>
              <a:t>hối</a:t>
            </a:r>
            <a:r>
              <a:rPr lang="en-US" dirty="0" smtClean="0"/>
              <a:t> </a:t>
            </a:r>
            <a:r>
              <a:rPr lang="en-US" dirty="0" err="1" smtClean="0"/>
              <a:t>dịch</a:t>
            </a:r>
            <a:r>
              <a:rPr lang="en-US" dirty="0" smtClean="0"/>
              <a:t> </a:t>
            </a:r>
          </a:p>
          <a:p>
            <a:pPr algn="just"/>
            <a:r>
              <a:rPr lang="en-US" dirty="0" err="1" smtClean="0"/>
              <a:t>Một</a:t>
            </a:r>
            <a:r>
              <a:rPr lang="en-US" dirty="0" smtClean="0"/>
              <a:t> </a:t>
            </a:r>
            <a:r>
              <a:rPr lang="en-US" dirty="0" err="1" smtClean="0"/>
              <a:t>số</a:t>
            </a:r>
            <a:r>
              <a:rPr lang="en-US" dirty="0" smtClean="0"/>
              <a:t> mode </a:t>
            </a:r>
            <a:r>
              <a:rPr lang="en-US" dirty="0" err="1" smtClean="0"/>
              <a:t>địa</a:t>
            </a:r>
            <a:r>
              <a:rPr lang="en-US" dirty="0" smtClean="0"/>
              <a:t> </a:t>
            </a:r>
            <a:r>
              <a:rPr lang="en-US" dirty="0" err="1" smtClean="0"/>
              <a:t>chỉ</a:t>
            </a:r>
            <a:r>
              <a:rPr lang="en-US" dirty="0" smtClean="0"/>
              <a:t> </a:t>
            </a:r>
            <a:r>
              <a:rPr lang="en-US" dirty="0" err="1" smtClean="0"/>
              <a:t>sẽ</a:t>
            </a:r>
            <a:r>
              <a:rPr lang="en-US" dirty="0" smtClean="0"/>
              <a:t> </a:t>
            </a:r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địa</a:t>
            </a:r>
            <a:r>
              <a:rPr lang="en-US" dirty="0" smtClean="0"/>
              <a:t> </a:t>
            </a:r>
            <a:r>
              <a:rPr lang="en-US" dirty="0" err="1" smtClean="0"/>
              <a:t>chỉ</a:t>
            </a:r>
            <a:r>
              <a:rPr lang="en-US" dirty="0" smtClean="0"/>
              <a:t> </a:t>
            </a:r>
            <a:r>
              <a:rPr lang="en-US" dirty="0" err="1" smtClean="0"/>
              <a:t>trong</a:t>
            </a:r>
            <a:r>
              <a:rPr lang="en-US" dirty="0" smtClean="0"/>
              <a:t> </a:t>
            </a:r>
            <a:r>
              <a:rPr lang="en-US" dirty="0" err="1" smtClean="0"/>
              <a:t>lệnh</a:t>
            </a:r>
            <a:r>
              <a:rPr lang="en-US" dirty="0" smtClean="0"/>
              <a:t> load/store </a:t>
            </a:r>
            <a:r>
              <a:rPr lang="en-US" dirty="0" err="1" smtClean="0"/>
              <a:t>lấy</a:t>
            </a:r>
            <a:r>
              <a:rPr lang="en-US" dirty="0" smtClean="0"/>
              <a:t> </a:t>
            </a:r>
            <a:r>
              <a:rPr lang="en-US" dirty="0" err="1" smtClean="0"/>
              <a:t>từ</a:t>
            </a:r>
            <a:r>
              <a:rPr lang="en-US" dirty="0" smtClean="0"/>
              <a:t> </a:t>
            </a:r>
            <a:r>
              <a:rPr lang="en-US" dirty="0" err="1" smtClean="0"/>
              <a:t>thanh</a:t>
            </a:r>
            <a:r>
              <a:rPr lang="en-US" dirty="0" smtClean="0"/>
              <a:t> </a:t>
            </a:r>
            <a:r>
              <a:rPr lang="en-US" dirty="0" err="1" smtClean="0"/>
              <a:t>ghi</a:t>
            </a:r>
            <a:r>
              <a:rPr lang="en-US" dirty="0" smtClean="0"/>
              <a:t> </a:t>
            </a:r>
            <a:r>
              <a:rPr lang="en-US" dirty="0" err="1" smtClean="0"/>
              <a:t>hoặc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trường</a:t>
            </a:r>
            <a:r>
              <a:rPr lang="en-US" dirty="0" smtClean="0"/>
              <a:t> </a:t>
            </a:r>
            <a:r>
              <a:rPr lang="en-US" dirty="0" err="1" smtClean="0"/>
              <a:t>của</a:t>
            </a:r>
            <a:r>
              <a:rPr lang="en-US" dirty="0" smtClean="0"/>
              <a:t> </a:t>
            </a:r>
            <a:r>
              <a:rPr lang="en-US" dirty="0" err="1" smtClean="0"/>
              <a:t>câu</a:t>
            </a:r>
            <a:r>
              <a:rPr lang="en-US" dirty="0" smtClean="0"/>
              <a:t> </a:t>
            </a:r>
            <a:r>
              <a:rPr lang="en-US" dirty="0" err="1" smtClean="0"/>
              <a:t>lệnh</a:t>
            </a:r>
            <a:endParaRPr lang="en-US" dirty="0" smtClean="0"/>
          </a:p>
          <a:p>
            <a:pPr algn="just"/>
            <a:r>
              <a:rPr lang="en-US" dirty="0" err="1" smtClean="0"/>
              <a:t>Chế</a:t>
            </a:r>
            <a:r>
              <a:rPr lang="en-US" dirty="0" smtClean="0"/>
              <a:t> </a:t>
            </a:r>
            <a:r>
              <a:rPr lang="en-US" dirty="0" err="1" smtClean="0"/>
              <a:t>độ</a:t>
            </a:r>
            <a:r>
              <a:rPr lang="en-US" dirty="0" smtClean="0"/>
              <a:t> </a:t>
            </a:r>
            <a:r>
              <a:rPr lang="en-US" dirty="0" err="1" smtClean="0"/>
              <a:t>địa</a:t>
            </a:r>
            <a:r>
              <a:rPr lang="en-US" dirty="0" smtClean="0"/>
              <a:t> </a:t>
            </a:r>
            <a:r>
              <a:rPr lang="en-US" dirty="0" err="1" smtClean="0"/>
              <a:t>chỉ</a:t>
            </a:r>
            <a:r>
              <a:rPr lang="en-US" dirty="0" smtClean="0"/>
              <a:t> </a:t>
            </a:r>
            <a:r>
              <a:rPr lang="en-US" dirty="0" err="1" smtClean="0"/>
              <a:t>tự</a:t>
            </a:r>
            <a:r>
              <a:rPr lang="en-US" dirty="0" smtClean="0"/>
              <a:t> </a:t>
            </a:r>
            <a:r>
              <a:rPr lang="en-US" dirty="0" err="1" smtClean="0"/>
              <a:t>tăng</a:t>
            </a:r>
            <a:r>
              <a:rPr lang="en-US" dirty="0" smtClean="0"/>
              <a:t>, </a:t>
            </a:r>
            <a:r>
              <a:rPr lang="en-US" dirty="0" err="1" smtClean="0"/>
              <a:t>tự</a:t>
            </a:r>
            <a:r>
              <a:rPr lang="en-US" dirty="0" smtClean="0"/>
              <a:t> </a:t>
            </a:r>
            <a:r>
              <a:rPr lang="en-US" dirty="0" err="1" smtClean="0"/>
              <a:t>giảm</a:t>
            </a:r>
            <a:r>
              <a:rPr lang="en-US" dirty="0" smtClean="0"/>
              <a:t> </a:t>
            </a:r>
            <a:r>
              <a:rPr lang="en-US" dirty="0" err="1" smtClean="0"/>
              <a:t>dùng</a:t>
            </a:r>
            <a:r>
              <a:rPr lang="en-US" dirty="0" smtClean="0"/>
              <a:t> </a:t>
            </a:r>
            <a:r>
              <a:rPr lang="en-US" dirty="0" err="1" smtClean="0"/>
              <a:t>để</a:t>
            </a:r>
            <a:r>
              <a:rPr lang="en-US" dirty="0" smtClean="0"/>
              <a:t> </a:t>
            </a:r>
            <a:r>
              <a:rPr lang="en-US" dirty="0" err="1" smtClean="0"/>
              <a:t>cải</a:t>
            </a:r>
            <a:r>
              <a:rPr lang="en-US" dirty="0" smtClean="0"/>
              <a:t> </a:t>
            </a:r>
            <a:r>
              <a:rPr lang="en-US" dirty="0" err="1" smtClean="0"/>
              <a:t>thiện</a:t>
            </a:r>
            <a:r>
              <a:rPr lang="en-US" dirty="0" smtClean="0"/>
              <a:t> </a:t>
            </a:r>
            <a:r>
              <a:rPr lang="en-US" dirty="0" err="1" smtClean="0"/>
              <a:t>hoạt</a:t>
            </a:r>
            <a:r>
              <a:rPr lang="en-US" dirty="0" smtClean="0"/>
              <a:t> </a:t>
            </a:r>
            <a:r>
              <a:rPr lang="en-US" dirty="0" err="1" smtClean="0"/>
              <a:t>động</a:t>
            </a:r>
            <a:r>
              <a:rPr lang="en-US" dirty="0" smtClean="0"/>
              <a:t> </a:t>
            </a:r>
            <a:r>
              <a:rPr lang="en-US" dirty="0" err="1" smtClean="0"/>
              <a:t>của</a:t>
            </a:r>
            <a:r>
              <a:rPr lang="en-US" dirty="0" smtClean="0"/>
              <a:t> </a:t>
            </a:r>
            <a:r>
              <a:rPr lang="en-US" dirty="0" err="1" smtClean="0"/>
              <a:t>vòng</a:t>
            </a:r>
            <a:r>
              <a:rPr lang="en-US" dirty="0" smtClean="0"/>
              <a:t> </a:t>
            </a:r>
            <a:r>
              <a:rPr lang="en-US" dirty="0" err="1" smtClean="0"/>
              <a:t>lặp</a:t>
            </a:r>
            <a:endParaRPr lang="en-US" dirty="0" smtClean="0"/>
          </a:p>
          <a:p>
            <a:pPr algn="just"/>
            <a:r>
              <a:rPr lang="en-US" dirty="0" err="1" smtClean="0"/>
              <a:t>Thực</a:t>
            </a:r>
            <a:r>
              <a:rPr lang="en-US" dirty="0" smtClean="0"/>
              <a:t> </a:t>
            </a:r>
            <a:r>
              <a:rPr lang="en-US" dirty="0" err="1" smtClean="0"/>
              <a:t>thi</a:t>
            </a:r>
            <a:r>
              <a:rPr lang="en-US" dirty="0" smtClean="0"/>
              <a:t> </a:t>
            </a:r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điều</a:t>
            </a:r>
            <a:r>
              <a:rPr lang="en-US" dirty="0" smtClean="0"/>
              <a:t> </a:t>
            </a:r>
            <a:r>
              <a:rPr lang="en-US" dirty="0" err="1" smtClean="0"/>
              <a:t>khiện</a:t>
            </a:r>
            <a:r>
              <a:rPr lang="en-US" dirty="0" smtClean="0"/>
              <a:t> </a:t>
            </a:r>
            <a:r>
              <a:rPr lang="en-US" dirty="0" err="1" smtClean="0"/>
              <a:t>của</a:t>
            </a:r>
            <a:r>
              <a:rPr lang="en-US" dirty="0" smtClean="0"/>
              <a:t> </a:t>
            </a:r>
            <a:r>
              <a:rPr lang="en-US" dirty="0" err="1" smtClean="0"/>
              <a:t>câu</a:t>
            </a:r>
            <a:r>
              <a:rPr lang="en-US" dirty="0" smtClean="0"/>
              <a:t> </a:t>
            </a:r>
            <a:r>
              <a:rPr lang="en-US" dirty="0" err="1" smtClean="0"/>
              <a:t>lệnh</a:t>
            </a:r>
            <a:r>
              <a:rPr lang="en-US" dirty="0" smtClean="0"/>
              <a:t> </a:t>
            </a:r>
            <a:r>
              <a:rPr lang="en-US" dirty="0" err="1" smtClean="0"/>
              <a:t>tối</a:t>
            </a:r>
            <a:r>
              <a:rPr lang="en-US" dirty="0" smtClean="0"/>
              <a:t> </a:t>
            </a:r>
            <a:r>
              <a:rPr lang="en-US" dirty="0" err="1" smtClean="0"/>
              <a:t>thiểu</a:t>
            </a:r>
            <a:r>
              <a:rPr lang="en-US" dirty="0" smtClean="0"/>
              <a:t> </a:t>
            </a:r>
            <a:r>
              <a:rPr lang="en-US" dirty="0" err="1" smtClean="0"/>
              <a:t>yêu</a:t>
            </a:r>
            <a:r>
              <a:rPr lang="en-US" dirty="0" smtClean="0"/>
              <a:t> </a:t>
            </a:r>
            <a:r>
              <a:rPr lang="en-US" dirty="0" err="1" smtClean="0"/>
              <a:t>cầu</a:t>
            </a:r>
            <a:r>
              <a:rPr lang="en-US" dirty="0" smtClean="0"/>
              <a:t> </a:t>
            </a:r>
            <a:r>
              <a:rPr lang="en-US" dirty="0" err="1" smtClean="0"/>
              <a:t>của</a:t>
            </a:r>
            <a:r>
              <a:rPr lang="en-US" dirty="0" smtClean="0"/>
              <a:t> </a:t>
            </a:r>
            <a:r>
              <a:rPr lang="en-US" dirty="0" err="1" smtClean="0"/>
              <a:t>câu</a:t>
            </a:r>
            <a:r>
              <a:rPr lang="en-US" dirty="0" smtClean="0"/>
              <a:t> </a:t>
            </a:r>
            <a:r>
              <a:rPr lang="en-US" dirty="0" err="1" smtClean="0"/>
              <a:t>lệnh</a:t>
            </a:r>
            <a:r>
              <a:rPr lang="en-US" dirty="0" smtClean="0"/>
              <a:t> </a:t>
            </a:r>
            <a:r>
              <a:rPr lang="en-US" dirty="0" err="1" smtClean="0"/>
              <a:t>rẻ</a:t>
            </a:r>
            <a:r>
              <a:rPr lang="en-US" dirty="0" smtClean="0"/>
              <a:t> </a:t>
            </a:r>
            <a:r>
              <a:rPr lang="en-US" dirty="0" err="1" smtClean="0"/>
              <a:t>nhánh</a:t>
            </a:r>
            <a:r>
              <a:rPr lang="en-US" dirty="0" smtClean="0"/>
              <a:t> </a:t>
            </a:r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điều</a:t>
            </a:r>
            <a:r>
              <a:rPr lang="en-US" dirty="0" smtClean="0"/>
              <a:t> </a:t>
            </a:r>
            <a:r>
              <a:rPr lang="en-US" dirty="0" err="1" smtClean="0"/>
              <a:t>kiện</a:t>
            </a:r>
            <a:r>
              <a:rPr lang="en-US" dirty="0" smtClean="0"/>
              <a:t>, </a:t>
            </a:r>
            <a:r>
              <a:rPr lang="en-US" dirty="0" err="1" smtClean="0"/>
              <a:t>cải</a:t>
            </a:r>
            <a:r>
              <a:rPr lang="en-US" dirty="0" smtClean="0"/>
              <a:t> </a:t>
            </a:r>
            <a:r>
              <a:rPr lang="en-US" dirty="0" err="1" smtClean="0"/>
              <a:t>thiện</a:t>
            </a:r>
            <a:r>
              <a:rPr lang="en-US" dirty="0" smtClean="0"/>
              <a:t> </a:t>
            </a:r>
            <a:r>
              <a:rPr lang="en-US" dirty="0" err="1" smtClean="0"/>
              <a:t>được</a:t>
            </a:r>
            <a:r>
              <a:rPr lang="en-US" dirty="0" smtClean="0"/>
              <a:t> </a:t>
            </a:r>
            <a:r>
              <a:rPr lang="en-US" dirty="0" err="1" smtClean="0"/>
              <a:t>hiểu</a:t>
            </a:r>
            <a:r>
              <a:rPr lang="en-US" dirty="0" smtClean="0"/>
              <a:t> </a:t>
            </a:r>
            <a:r>
              <a:rPr lang="en-US" dirty="0" err="1" smtClean="0"/>
              <a:t>suất</a:t>
            </a:r>
            <a:r>
              <a:rPr lang="en-US" dirty="0" smtClean="0"/>
              <a:t> pipeline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>
          <a:xfrm>
            <a:off x="1828800" y="1129553"/>
            <a:ext cx="6228678" cy="774700"/>
          </a:xfrm>
        </p:spPr>
        <p:txBody>
          <a:bodyPr/>
          <a:lstStyle/>
          <a:p>
            <a:r>
              <a:rPr lang="en-US" dirty="0" smtClean="0"/>
              <a:t>ARM </a:t>
            </a:r>
            <a:r>
              <a:rPr lang="en-US" dirty="0" err="1" smtClean="0"/>
              <a:t>là</a:t>
            </a:r>
            <a:r>
              <a:rPr lang="en-US" dirty="0" smtClean="0"/>
              <a:t> </a:t>
            </a:r>
            <a:r>
              <a:rPr lang="en-US" dirty="0" err="1" smtClean="0"/>
              <a:t>hệ</a:t>
            </a:r>
            <a:r>
              <a:rPr lang="en-US" dirty="0" smtClean="0"/>
              <a:t> </a:t>
            </a:r>
            <a:r>
              <a:rPr lang="en-US" dirty="0" err="1" smtClean="0"/>
              <a:t>thống</a:t>
            </a:r>
            <a:r>
              <a:rPr lang="en-US" dirty="0" smtClean="0"/>
              <a:t> RISC </a:t>
            </a:r>
            <a:r>
              <a:rPr lang="en-US" dirty="0" err="1" smtClean="0"/>
              <a:t>đầu</a:t>
            </a:r>
            <a:r>
              <a:rPr lang="en-US" dirty="0" smtClean="0"/>
              <a:t> </a:t>
            </a:r>
            <a:r>
              <a:rPr lang="en-US" dirty="0" err="1" smtClean="0"/>
              <a:t>tiên</a:t>
            </a:r>
            <a:r>
              <a:rPr lang="en-US" dirty="0" smtClean="0"/>
              <a:t> </a:t>
            </a:r>
            <a:r>
              <a:rPr lang="en-US" dirty="0" err="1" smtClean="0"/>
              <a:t>với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đặc</a:t>
            </a:r>
            <a:r>
              <a:rPr lang="en-US" dirty="0" smtClean="0"/>
              <a:t> </a:t>
            </a:r>
            <a:r>
              <a:rPr lang="en-US" dirty="0" err="1" smtClean="0"/>
              <a:t>tính</a:t>
            </a:r>
            <a:r>
              <a:rPr lang="en-US" dirty="0" smtClean="0"/>
              <a:t> </a:t>
            </a:r>
            <a:r>
              <a:rPr lang="en-US" dirty="0" err="1" smtClean="0"/>
              <a:t>sau</a:t>
            </a:r>
            <a:r>
              <a:rPr lang="en-US" dirty="0" smtClean="0"/>
              <a:t>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8659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609600"/>
            <a:ext cx="2949178" cy="1600200"/>
          </a:xfrm>
        </p:spPr>
        <p:txBody>
          <a:bodyPr/>
          <a:lstStyle/>
          <a:p>
            <a:r>
              <a:rPr lang="en-GB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Tổ</a:t>
            </a:r>
            <a:r>
              <a:rPr lang="en-GB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GB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chức</a:t>
            </a:r>
            <a:r>
              <a:rPr lang="en-GB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ARM </a:t>
            </a:r>
            <a:r>
              <a:rPr lang="en-GB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đơn</a:t>
            </a:r>
            <a:r>
              <a:rPr lang="en-GB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GB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giản</a:t>
            </a:r>
            <a:endParaRPr lang="en-GB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3" descr="f25.pdf"/>
          <p:cNvPicPr>
            <a:picLocks noChangeAspect="1"/>
          </p:cNvPicPr>
          <p:nvPr/>
        </p:nvPicPr>
        <p:blipFill rotWithShape="1">
          <a:blip r:embed="rId3"/>
          <a:srcRect l="8235" t="9091" r="3529" b="17246"/>
          <a:stretch/>
        </p:blipFill>
        <p:spPr>
          <a:xfrm>
            <a:off x="3733800" y="228600"/>
            <a:ext cx="5586475" cy="6035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087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6.4 CISC &amp; RISC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 smtClean="0"/>
              <a:t>Khái</a:t>
            </a:r>
            <a:r>
              <a:rPr lang="en-US" dirty="0" smtClean="0"/>
              <a:t> </a:t>
            </a:r>
            <a:r>
              <a:rPr lang="en-US" dirty="0" err="1" smtClean="0"/>
              <a:t>niệm</a:t>
            </a:r>
            <a:endParaRPr lang="en-US" dirty="0" smtClean="0"/>
          </a:p>
          <a:p>
            <a:r>
              <a:rPr lang="en-US" dirty="0" smtClean="0"/>
              <a:t>CISC </a:t>
            </a:r>
            <a:r>
              <a:rPr lang="en-US" dirty="0" smtClean="0">
                <a:sym typeface="Wingdings" pitchFamily="2" charset="2"/>
              </a:rPr>
              <a:t> Complex Instruction Set Computer</a:t>
            </a:r>
          </a:p>
          <a:p>
            <a:pPr lvl="1"/>
            <a:r>
              <a:rPr lang="en-US" dirty="0" err="1" smtClean="0">
                <a:sym typeface="Wingdings" pitchFamily="2" charset="2"/>
              </a:rPr>
              <a:t>Máy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tính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với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tập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lệnh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phức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tạp</a:t>
            </a:r>
            <a:endParaRPr lang="en-US" dirty="0" smtClean="0">
              <a:sym typeface="Wingdings" pitchFamily="2" charset="2"/>
            </a:endParaRPr>
          </a:p>
          <a:p>
            <a:pPr lvl="1"/>
            <a:r>
              <a:rPr lang="en-US" dirty="0" err="1" smtClean="0">
                <a:sym typeface="Wingdings" pitchFamily="2" charset="2"/>
              </a:rPr>
              <a:t>Các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bộ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xử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lý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truyền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thống</a:t>
            </a:r>
            <a:r>
              <a:rPr lang="en-US" dirty="0" smtClean="0">
                <a:sym typeface="Wingdings" pitchFamily="2" charset="2"/>
              </a:rPr>
              <a:t>: Intel x86, Motorola 680x0</a:t>
            </a:r>
          </a:p>
          <a:p>
            <a:r>
              <a:rPr lang="en-US" dirty="0" smtClean="0">
                <a:sym typeface="Wingdings" pitchFamily="2" charset="2"/>
              </a:rPr>
              <a:t>RISC  Reduced Instruction Set Computer</a:t>
            </a:r>
          </a:p>
          <a:p>
            <a:pPr lvl="1"/>
            <a:r>
              <a:rPr lang="en-US" dirty="0" err="1" smtClean="0">
                <a:sym typeface="Wingdings" pitchFamily="2" charset="2"/>
              </a:rPr>
              <a:t>Máy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tính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với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tập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lệnh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thu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gọn</a:t>
            </a:r>
            <a:endParaRPr lang="en-US" dirty="0" smtClean="0">
              <a:sym typeface="Wingdings" pitchFamily="2" charset="2"/>
            </a:endParaRPr>
          </a:p>
          <a:p>
            <a:pPr lvl="1"/>
            <a:r>
              <a:rPr lang="en-US" dirty="0" err="1" smtClean="0">
                <a:sym typeface="Wingdings" pitchFamily="2" charset="2"/>
              </a:rPr>
              <a:t>SunSparc</a:t>
            </a:r>
            <a:r>
              <a:rPr lang="en-US" dirty="0" smtClean="0">
                <a:sym typeface="Wingdings" pitchFamily="2" charset="2"/>
              </a:rPr>
              <a:t>, Power PC, MIPS, ARM,…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3855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6.4 CISC &amp; RISC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Đặc</a:t>
            </a:r>
            <a:r>
              <a:rPr lang="en-US" dirty="0" smtClean="0"/>
              <a:t> </a:t>
            </a:r>
            <a:r>
              <a:rPr lang="en-US" dirty="0" err="1" smtClean="0"/>
              <a:t>điểm</a:t>
            </a:r>
            <a:r>
              <a:rPr lang="en-US" dirty="0" smtClean="0"/>
              <a:t> </a:t>
            </a:r>
            <a:r>
              <a:rPr lang="en-US" dirty="0" err="1" smtClean="0"/>
              <a:t>của</a:t>
            </a:r>
            <a:r>
              <a:rPr lang="en-US" dirty="0" smtClean="0"/>
              <a:t> CISC </a:t>
            </a:r>
            <a:r>
              <a:rPr lang="en-US" dirty="0" err="1" smtClean="0"/>
              <a:t>và</a:t>
            </a:r>
            <a:r>
              <a:rPr lang="en-US" dirty="0" smtClean="0"/>
              <a:t> RISC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578"/>
          <a:stretch/>
        </p:blipFill>
        <p:spPr bwMode="auto">
          <a:xfrm>
            <a:off x="769257" y="2057400"/>
            <a:ext cx="7286171" cy="3609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28786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6.4 CISC &amp; RISC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5719" y="1143000"/>
            <a:ext cx="8325016" cy="4866198"/>
          </a:xfrm>
        </p:spPr>
        <p:txBody>
          <a:bodyPr/>
          <a:lstStyle/>
          <a:p>
            <a:r>
              <a:rPr lang="en-US" dirty="0" smtClean="0"/>
              <a:t>Pipeline </a:t>
            </a:r>
            <a:r>
              <a:rPr lang="en-US" dirty="0" err="1" smtClean="0"/>
              <a:t>trong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CPU </a:t>
            </a:r>
            <a:r>
              <a:rPr lang="en-US" dirty="0" err="1" smtClean="0"/>
              <a:t>kiểu</a:t>
            </a:r>
            <a:r>
              <a:rPr lang="en-US" dirty="0" smtClean="0"/>
              <a:t> RISC</a:t>
            </a:r>
            <a:endParaRPr lang="en-US" dirty="0"/>
          </a:p>
        </p:txBody>
      </p:sp>
      <p:pic>
        <p:nvPicPr>
          <p:cNvPr id="4" name="Picture 3" descr="f6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9" t="5810" r="3393" b="16836"/>
          <a:stretch/>
        </p:blipFill>
        <p:spPr>
          <a:xfrm>
            <a:off x="145111" y="1295400"/>
            <a:ext cx="8966232" cy="5772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349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6.4 CISC &amp; RISC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 smtClean="0"/>
              <a:t>Tối</a:t>
            </a:r>
            <a:r>
              <a:rPr lang="en-US" dirty="0" smtClean="0"/>
              <a:t> </a:t>
            </a:r>
            <a:r>
              <a:rPr lang="en-US" dirty="0" err="1" smtClean="0"/>
              <a:t>ưu</a:t>
            </a:r>
            <a:r>
              <a:rPr lang="en-US" dirty="0" smtClean="0"/>
              <a:t> </a:t>
            </a:r>
            <a:r>
              <a:rPr lang="en-US" dirty="0" err="1" smtClean="0"/>
              <a:t>hóa</a:t>
            </a:r>
            <a:r>
              <a:rPr lang="en-US" dirty="0" smtClean="0"/>
              <a:t> </a:t>
            </a:r>
            <a:r>
              <a:rPr lang="en-US" dirty="0" err="1" smtClean="0"/>
              <a:t>lệnh</a:t>
            </a:r>
            <a:r>
              <a:rPr lang="en-US" dirty="0" smtClean="0"/>
              <a:t> </a:t>
            </a:r>
            <a:r>
              <a:rPr lang="en-US" dirty="0" err="1" smtClean="0"/>
              <a:t>trong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CPU </a:t>
            </a:r>
            <a:r>
              <a:rPr lang="en-US" dirty="0" err="1" smtClean="0"/>
              <a:t>kiểu</a:t>
            </a:r>
            <a:r>
              <a:rPr lang="en-US" dirty="0" smtClean="0"/>
              <a:t> RISC</a:t>
            </a:r>
          </a:p>
          <a:p>
            <a:r>
              <a:rPr lang="en-GB" sz="2054" dirty="0" smtClean="0"/>
              <a:t>Delayed branch</a:t>
            </a:r>
            <a:endParaRPr lang="en-GB" sz="2054" dirty="0"/>
          </a:p>
          <a:p>
            <a:r>
              <a:rPr lang="en-GB" sz="2054" dirty="0" smtClean="0"/>
              <a:t>Delayed </a:t>
            </a:r>
            <a:r>
              <a:rPr lang="en-GB" sz="2054" dirty="0"/>
              <a:t>Load</a:t>
            </a:r>
          </a:p>
          <a:p>
            <a:r>
              <a:rPr lang="en-GB" sz="2054" dirty="0" smtClean="0"/>
              <a:t>Loop </a:t>
            </a:r>
            <a:r>
              <a:rPr lang="en-GB" sz="2054" dirty="0"/>
              <a:t>Unrolling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2966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5575" r="5947"/>
          <a:stretch/>
        </p:blipFill>
        <p:spPr>
          <a:xfrm>
            <a:off x="0" y="2060848"/>
            <a:ext cx="9252520" cy="409582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" y="404664"/>
            <a:ext cx="913096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+mn-lt"/>
              </a:rPr>
              <a:t> </a:t>
            </a:r>
            <a:endParaRPr lang="en-US" sz="3200" dirty="0" smtClean="0">
              <a:latin typeface="+mn-lt"/>
            </a:endParaRPr>
          </a:p>
          <a:p>
            <a:pPr algn="ctr"/>
            <a:r>
              <a:rPr lang="en-US" sz="3200" dirty="0" smtClean="0">
                <a:latin typeface="+mn-lt"/>
              </a:rPr>
              <a:t>Normal </a:t>
            </a:r>
            <a:r>
              <a:rPr lang="en-US" sz="3200" dirty="0">
                <a:latin typeface="+mn-lt"/>
              </a:rPr>
              <a:t>And Delayed Branch </a:t>
            </a:r>
          </a:p>
        </p:txBody>
      </p:sp>
    </p:spTree>
    <p:extLst>
      <p:ext uri="{BB962C8B-B14F-4D97-AF65-F5344CB8AC3E}">
        <p14:creationId xmlns:p14="http://schemas.microsoft.com/office/powerpoint/2010/main" val="3293224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7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52" t="7217" r="11091" b="20875"/>
          <a:stretch/>
        </p:blipFill>
        <p:spPr>
          <a:xfrm>
            <a:off x="3425588" y="-1137"/>
            <a:ext cx="5349922" cy="6074391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1447800" y="381000"/>
            <a:ext cx="2133600" cy="18288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defRPr>
            </a:lvl1pPr>
          </a:lstStyle>
          <a:p>
            <a:r>
              <a:rPr lang="en-US" dirty="0" smtClean="0"/>
              <a:t>Delayed Branch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0320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Cấu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trúc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bên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trong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CPU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95800" y="3581399"/>
            <a:ext cx="4258586" cy="2716033"/>
          </a:xfrm>
        </p:spPr>
        <p:txBody>
          <a:bodyPr/>
          <a:lstStyle/>
          <a:p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975" y="1028253"/>
            <a:ext cx="6829425" cy="54487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42332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8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39" t="8478" r="19308" b="60300"/>
          <a:stretch/>
        </p:blipFill>
        <p:spPr>
          <a:xfrm>
            <a:off x="1905000" y="640957"/>
            <a:ext cx="7561943" cy="5200286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-12510" y="1371600"/>
            <a:ext cx="2320119" cy="18288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defRPr>
            </a:lvl1pPr>
          </a:lstStyle>
          <a:p>
            <a:r>
              <a:rPr lang="en-US" dirty="0" smtClean="0"/>
              <a:t>Loop unrolling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9859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304800"/>
            <a:ext cx="5616387" cy="995082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SPARC -</a:t>
            </a:r>
            <a:r>
              <a:rPr lang="en-US" dirty="0"/>
              <a:t>Scalable Processor </a:t>
            </a:r>
            <a:r>
              <a:rPr lang="en-US" dirty="0" smtClean="0"/>
              <a:t>Architecture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533400" y="2438400"/>
            <a:ext cx="7556313" cy="4144963"/>
          </a:xfrm>
        </p:spPr>
        <p:txBody>
          <a:bodyPr/>
          <a:lstStyle/>
          <a:p>
            <a:r>
              <a:rPr lang="en-US" dirty="0" err="1" smtClean="0"/>
              <a:t>Được</a:t>
            </a:r>
            <a:r>
              <a:rPr lang="en-US" dirty="0" smtClean="0"/>
              <a:t> </a:t>
            </a:r>
            <a:r>
              <a:rPr lang="en-US" dirty="0" err="1" smtClean="0"/>
              <a:t>xây</a:t>
            </a:r>
            <a:r>
              <a:rPr lang="en-US" dirty="0" smtClean="0"/>
              <a:t> </a:t>
            </a:r>
            <a:r>
              <a:rPr lang="en-US" dirty="0" err="1" smtClean="0"/>
              <a:t>dưng</a:t>
            </a:r>
            <a:r>
              <a:rPr lang="en-US" dirty="0" smtClean="0"/>
              <a:t> </a:t>
            </a:r>
            <a:r>
              <a:rPr lang="en-US" dirty="0" err="1" smtClean="0"/>
              <a:t>bởi</a:t>
            </a:r>
            <a:r>
              <a:rPr lang="en-US" dirty="0" smtClean="0"/>
              <a:t> Sun Microsystems</a:t>
            </a:r>
          </a:p>
          <a:p>
            <a:r>
              <a:rPr lang="en-US" dirty="0" smtClean="0"/>
              <a:t>Sun </a:t>
            </a:r>
            <a:r>
              <a:rPr lang="en-US" dirty="0" err="1" smtClean="0"/>
              <a:t>cấp</a:t>
            </a:r>
            <a:r>
              <a:rPr lang="en-US" dirty="0" smtClean="0"/>
              <a:t> </a:t>
            </a:r>
            <a:r>
              <a:rPr lang="en-US" dirty="0" err="1" smtClean="0"/>
              <a:t>phép</a:t>
            </a:r>
            <a:r>
              <a:rPr lang="en-US" dirty="0" smtClean="0"/>
              <a:t> </a:t>
            </a:r>
            <a:r>
              <a:rPr lang="en-US" dirty="0" err="1" smtClean="0"/>
              <a:t>cho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nhà</a:t>
            </a:r>
            <a:r>
              <a:rPr lang="en-US" dirty="0" smtClean="0"/>
              <a:t> </a:t>
            </a:r>
            <a:r>
              <a:rPr lang="en-US" dirty="0" err="1" smtClean="0"/>
              <a:t>sản</a:t>
            </a:r>
            <a:r>
              <a:rPr lang="en-US" dirty="0" smtClean="0"/>
              <a:t> </a:t>
            </a:r>
            <a:r>
              <a:rPr lang="en-US" dirty="0" err="1" smtClean="0"/>
              <a:t>xuất</a:t>
            </a:r>
            <a:r>
              <a:rPr lang="en-US" dirty="0" smtClean="0"/>
              <a:t> </a:t>
            </a:r>
            <a:r>
              <a:rPr lang="en-US" dirty="0" err="1" smtClean="0"/>
              <a:t>khác</a:t>
            </a:r>
            <a:r>
              <a:rPr lang="en-US" dirty="0" smtClean="0"/>
              <a:t> </a:t>
            </a:r>
            <a:r>
              <a:rPr lang="en-US" dirty="0" err="1" smtClean="0"/>
              <a:t>để</a:t>
            </a:r>
            <a:r>
              <a:rPr lang="en-US" dirty="0" smtClean="0"/>
              <a:t> </a:t>
            </a:r>
            <a:r>
              <a:rPr lang="en-US" dirty="0" err="1" smtClean="0"/>
              <a:t>sản</a:t>
            </a:r>
            <a:r>
              <a:rPr lang="en-US" dirty="0" smtClean="0"/>
              <a:t> </a:t>
            </a:r>
            <a:r>
              <a:rPr lang="en-US" dirty="0" err="1" smtClean="0"/>
              <a:t>xuất</a:t>
            </a:r>
            <a:r>
              <a:rPr lang="en-US" dirty="0" smtClean="0"/>
              <a:t> </a:t>
            </a:r>
            <a:r>
              <a:rPr lang="en-US" dirty="0" err="1" smtClean="0"/>
              <a:t>máy</a:t>
            </a:r>
            <a:r>
              <a:rPr lang="en-US" dirty="0" smtClean="0"/>
              <a:t> </a:t>
            </a:r>
            <a:r>
              <a:rPr lang="en-US" dirty="0" err="1" smtClean="0"/>
              <a:t>tính</a:t>
            </a:r>
            <a:r>
              <a:rPr lang="en-US" dirty="0" smtClean="0"/>
              <a:t> </a:t>
            </a:r>
            <a:r>
              <a:rPr lang="en-US" dirty="0" err="1" smtClean="0"/>
              <a:t>tương</a:t>
            </a:r>
            <a:r>
              <a:rPr lang="en-US" dirty="0" smtClean="0"/>
              <a:t> </a:t>
            </a:r>
            <a:r>
              <a:rPr lang="en-US" dirty="0" err="1" smtClean="0"/>
              <a:t>thích</a:t>
            </a:r>
            <a:r>
              <a:rPr lang="en-US" dirty="0" smtClean="0"/>
              <a:t> </a:t>
            </a:r>
            <a:r>
              <a:rPr lang="en-US" dirty="0" err="1" smtClean="0"/>
              <a:t>với</a:t>
            </a:r>
            <a:r>
              <a:rPr lang="en-US" dirty="0" smtClean="0"/>
              <a:t> SPARC </a:t>
            </a:r>
          </a:p>
          <a:p>
            <a:r>
              <a:rPr lang="en-US" dirty="0" err="1" smtClean="0"/>
              <a:t>Lấy</a:t>
            </a:r>
            <a:r>
              <a:rPr lang="en-US" dirty="0" smtClean="0"/>
              <a:t> </a:t>
            </a:r>
            <a:r>
              <a:rPr lang="en-US" dirty="0" err="1" smtClean="0"/>
              <a:t>cảm</a:t>
            </a:r>
            <a:r>
              <a:rPr lang="en-US" dirty="0" smtClean="0"/>
              <a:t> </a:t>
            </a:r>
            <a:r>
              <a:rPr lang="en-US" dirty="0" err="1" smtClean="0"/>
              <a:t>hứng</a:t>
            </a:r>
            <a:r>
              <a:rPr lang="en-US" dirty="0" smtClean="0"/>
              <a:t> </a:t>
            </a:r>
            <a:r>
              <a:rPr lang="en-US" dirty="0" err="1" smtClean="0"/>
              <a:t>từ</a:t>
            </a:r>
            <a:r>
              <a:rPr lang="en-US" dirty="0" smtClean="0"/>
              <a:t> </a:t>
            </a:r>
            <a:r>
              <a:rPr lang="en-US" dirty="0" err="1" smtClean="0"/>
              <a:t>Máy</a:t>
            </a:r>
            <a:r>
              <a:rPr lang="en-US" dirty="0" smtClean="0"/>
              <a:t> </a:t>
            </a:r>
            <a:r>
              <a:rPr lang="en-US" dirty="0"/>
              <a:t>Berkeley RISC </a:t>
            </a:r>
            <a:r>
              <a:rPr lang="en-US" dirty="0" smtClean="0"/>
              <a:t>1,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tổ</a:t>
            </a:r>
            <a:r>
              <a:rPr lang="en-US" dirty="0" smtClean="0"/>
              <a:t> </a:t>
            </a:r>
            <a:r>
              <a:rPr lang="en-US" dirty="0" err="1" smtClean="0"/>
              <a:t>chức</a:t>
            </a:r>
            <a:r>
              <a:rPr lang="en-US" dirty="0" smtClean="0"/>
              <a:t> </a:t>
            </a:r>
            <a:r>
              <a:rPr lang="en-US" dirty="0" err="1" smtClean="0"/>
              <a:t>thanh</a:t>
            </a:r>
            <a:r>
              <a:rPr lang="en-US" dirty="0" smtClean="0"/>
              <a:t> </a:t>
            </a:r>
            <a:r>
              <a:rPr lang="en-US" dirty="0" err="1" smtClean="0"/>
              <a:t>ghi</a:t>
            </a:r>
            <a:r>
              <a:rPr lang="en-US" dirty="0" smtClean="0"/>
              <a:t>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tập</a:t>
            </a:r>
            <a:r>
              <a:rPr lang="en-US" dirty="0" smtClean="0"/>
              <a:t> </a:t>
            </a:r>
            <a:r>
              <a:rPr lang="en-US" dirty="0" err="1" smtClean="0"/>
              <a:t>lệnh</a:t>
            </a:r>
            <a:r>
              <a:rPr lang="en-US" dirty="0" smtClean="0"/>
              <a:t> </a:t>
            </a:r>
            <a:r>
              <a:rPr lang="en-US" dirty="0" err="1" smtClean="0"/>
              <a:t>xây</a:t>
            </a:r>
            <a:r>
              <a:rPr lang="en-US" dirty="0" smtClean="0"/>
              <a:t> </a:t>
            </a:r>
            <a:r>
              <a:rPr lang="en-US" dirty="0" err="1" smtClean="0"/>
              <a:t>dựng</a:t>
            </a:r>
            <a:r>
              <a:rPr lang="en-US" dirty="0" smtClean="0"/>
              <a:t> </a:t>
            </a:r>
            <a:r>
              <a:rPr lang="en-US" dirty="0" err="1" smtClean="0"/>
              <a:t>dựa</a:t>
            </a:r>
            <a:r>
              <a:rPr lang="en-US" dirty="0" smtClean="0"/>
              <a:t> </a:t>
            </a:r>
            <a:r>
              <a:rPr lang="en-US" dirty="0" err="1" smtClean="0"/>
              <a:t>trên</a:t>
            </a:r>
            <a:r>
              <a:rPr lang="en-US" dirty="0" smtClean="0"/>
              <a:t> </a:t>
            </a:r>
            <a:r>
              <a:rPr lang="en-US" dirty="0" err="1" smtClean="0"/>
              <a:t>mô</a:t>
            </a:r>
            <a:r>
              <a:rPr lang="en-US" dirty="0" smtClean="0"/>
              <a:t> </a:t>
            </a:r>
            <a:r>
              <a:rPr lang="en-US" dirty="0" err="1" smtClean="0"/>
              <a:t>hình</a:t>
            </a:r>
            <a:r>
              <a:rPr lang="en-US" dirty="0" smtClean="0"/>
              <a:t> </a:t>
            </a:r>
            <a:r>
              <a:rPr lang="en-US" dirty="0" err="1" smtClean="0"/>
              <a:t>của</a:t>
            </a:r>
            <a:r>
              <a:rPr lang="en-US" dirty="0" smtClean="0"/>
              <a:t> </a:t>
            </a:r>
            <a:r>
              <a:rPr lang="en-US" dirty="0"/>
              <a:t>Berkeley </a:t>
            </a:r>
            <a:r>
              <a:rPr lang="en-US" dirty="0" smtClean="0"/>
              <a:t>RISC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1800" y="457200"/>
            <a:ext cx="1992161" cy="1976475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2016 Pearson Education, Inc., Hoboken, NJ. All rights reserved.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349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f12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426"/>
          <a:stretch/>
        </p:blipFill>
        <p:spPr>
          <a:xfrm>
            <a:off x="3844636" y="381000"/>
            <a:ext cx="5299364" cy="6074391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228600" y="1447800"/>
            <a:ext cx="3463636" cy="2057400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defRPr>
            </a:lvl1pPr>
          </a:lstStyle>
          <a:p>
            <a:r>
              <a:rPr lang="en-US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Sparc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Register window Layout with three procedures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74720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f13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96" t="11946" r="6562" b="22372"/>
          <a:stretch/>
        </p:blipFill>
        <p:spPr>
          <a:xfrm>
            <a:off x="3692236" y="-7741"/>
            <a:ext cx="5451764" cy="5753448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228600" y="1447800"/>
            <a:ext cx="3463636" cy="2057400"/>
          </a:xfrm>
          <a:prstGeom prst="rect">
            <a:avLst/>
          </a:prstGeom>
        </p:spPr>
        <p:txBody>
          <a:bodyPr>
            <a:normAutofit fontScale="8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defRPr>
            </a:lvl1pPr>
          </a:lstStyle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 register windows forming a circular Stack in SPARC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53630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801" y="2852936"/>
            <a:ext cx="8901746" cy="274470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" y="832928"/>
            <a:ext cx="9144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n-lt"/>
              </a:rPr>
              <a:t>Synthesizing </a:t>
            </a:r>
            <a:r>
              <a:rPr lang="en-US" sz="2800" dirty="0">
                <a:latin typeface="+mn-lt"/>
              </a:rPr>
              <a:t>Other Addressing Modes </a:t>
            </a:r>
            <a:endParaRPr lang="en-US" sz="2800" dirty="0" smtClean="0">
              <a:latin typeface="+mn-lt"/>
            </a:endParaRPr>
          </a:p>
          <a:p>
            <a:pPr algn="ctr"/>
            <a:r>
              <a:rPr lang="en-US" sz="2800" dirty="0" smtClean="0">
                <a:latin typeface="+mn-lt"/>
              </a:rPr>
              <a:t>with </a:t>
            </a:r>
            <a:r>
              <a:rPr lang="en-US" sz="2800" dirty="0">
                <a:latin typeface="+mn-lt"/>
              </a:rPr>
              <a:t>SPARC Addressing Modes </a:t>
            </a:r>
          </a:p>
        </p:txBody>
      </p:sp>
    </p:spTree>
    <p:extLst>
      <p:ext uri="{BB962C8B-B14F-4D97-AF65-F5344CB8AC3E}">
        <p14:creationId xmlns:p14="http://schemas.microsoft.com/office/powerpoint/2010/main" val="648987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f14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50" t="7765" r="13339" b="33265"/>
          <a:stretch/>
        </p:blipFill>
        <p:spPr>
          <a:xfrm>
            <a:off x="3357349" y="7257"/>
            <a:ext cx="5581936" cy="5724803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228600" y="1447800"/>
            <a:ext cx="3463636" cy="205740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defRPr>
            </a:lvl1pPr>
          </a:lstStyle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SPARC Instruction Formats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64245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2614" y="365126"/>
            <a:ext cx="7458986" cy="94684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7.1.1. </a:t>
            </a:r>
            <a:r>
              <a:rPr lang="en-US" dirty="0" err="1" smtClean="0"/>
              <a:t>Khối</a:t>
            </a:r>
            <a:r>
              <a:rPr lang="en-US" dirty="0" smtClean="0"/>
              <a:t> </a:t>
            </a:r>
            <a:r>
              <a:rPr lang="en-US" dirty="0" err="1" smtClean="0"/>
              <a:t>số</a:t>
            </a:r>
            <a:r>
              <a:rPr lang="en-US" dirty="0" smtClean="0"/>
              <a:t> </a:t>
            </a:r>
            <a:r>
              <a:rPr lang="en-US" dirty="0" err="1" smtClean="0"/>
              <a:t>học</a:t>
            </a:r>
            <a:r>
              <a:rPr lang="en-US" dirty="0" smtClean="0"/>
              <a:t> </a:t>
            </a:r>
            <a:r>
              <a:rPr lang="en-US" dirty="0" err="1" smtClean="0"/>
              <a:t>và</a:t>
            </a:r>
            <a:r>
              <a:rPr lang="en-US" dirty="0" smtClean="0"/>
              <a:t> logic (ALU)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Là</a:t>
            </a:r>
            <a:r>
              <a:rPr lang="en-US" dirty="0" smtClean="0"/>
              <a:t> </a:t>
            </a:r>
            <a:r>
              <a:rPr lang="en-US" dirty="0" err="1" smtClean="0"/>
              <a:t>thành</a:t>
            </a:r>
            <a:r>
              <a:rPr lang="en-US" dirty="0" smtClean="0"/>
              <a:t> </a:t>
            </a:r>
            <a:r>
              <a:rPr lang="en-US" dirty="0" err="1" smtClean="0"/>
              <a:t>phần</a:t>
            </a:r>
            <a:r>
              <a:rPr lang="en-US" dirty="0" smtClean="0"/>
              <a:t> </a:t>
            </a:r>
            <a:r>
              <a:rPr lang="en-US" dirty="0" err="1" smtClean="0"/>
              <a:t>thực</a:t>
            </a:r>
            <a:r>
              <a:rPr lang="en-US" dirty="0" smtClean="0"/>
              <a:t> </a:t>
            </a:r>
            <a:r>
              <a:rPr lang="en-US" dirty="0" err="1" smtClean="0"/>
              <a:t>hiện</a:t>
            </a:r>
            <a:r>
              <a:rPr lang="en-US" dirty="0" smtClean="0"/>
              <a:t> </a:t>
            </a:r>
            <a:r>
              <a:rPr lang="en-US" dirty="0" err="1" smtClean="0"/>
              <a:t>phép</a:t>
            </a:r>
            <a:r>
              <a:rPr lang="en-US" dirty="0" smtClean="0"/>
              <a:t> </a:t>
            </a:r>
            <a:r>
              <a:rPr lang="en-US" dirty="0" err="1" smtClean="0"/>
              <a:t>toán</a:t>
            </a:r>
            <a:r>
              <a:rPr lang="en-US" dirty="0" smtClean="0"/>
              <a:t> </a:t>
            </a:r>
            <a:r>
              <a:rPr lang="en-US" dirty="0" err="1" smtClean="0"/>
              <a:t>số</a:t>
            </a:r>
            <a:r>
              <a:rPr lang="en-US" dirty="0" smtClean="0"/>
              <a:t> </a:t>
            </a:r>
            <a:r>
              <a:rPr lang="en-US" dirty="0" err="1" smtClean="0"/>
              <a:t>học</a:t>
            </a:r>
            <a:r>
              <a:rPr lang="en-US" dirty="0" smtClean="0"/>
              <a:t> </a:t>
            </a:r>
            <a:r>
              <a:rPr lang="en-US" dirty="0" err="1" smtClean="0"/>
              <a:t>và</a:t>
            </a:r>
            <a:r>
              <a:rPr lang="en-US" dirty="0" smtClean="0"/>
              <a:t> logic </a:t>
            </a:r>
            <a:r>
              <a:rPr lang="en-US" dirty="0" err="1" smtClean="0"/>
              <a:t>trên</a:t>
            </a:r>
            <a:r>
              <a:rPr lang="en-US" dirty="0" smtClean="0"/>
              <a:t> </a:t>
            </a:r>
            <a:r>
              <a:rPr lang="en-US" dirty="0" err="1" smtClean="0"/>
              <a:t>dữ</a:t>
            </a:r>
            <a:r>
              <a:rPr lang="en-US" dirty="0" smtClean="0"/>
              <a:t> </a:t>
            </a:r>
            <a:r>
              <a:rPr lang="en-US" dirty="0" err="1" smtClean="0"/>
              <a:t>liệu</a:t>
            </a:r>
            <a:r>
              <a:rPr lang="en-US" dirty="0" smtClean="0"/>
              <a:t>.</a:t>
            </a:r>
          </a:p>
          <a:p>
            <a:pPr lvl="1"/>
            <a:r>
              <a:rPr lang="en-US" dirty="0" err="1" smtClean="0"/>
              <a:t>Xây</a:t>
            </a:r>
            <a:r>
              <a:rPr lang="en-US" dirty="0" smtClean="0"/>
              <a:t> </a:t>
            </a:r>
            <a:r>
              <a:rPr lang="en-US" dirty="0" err="1" smtClean="0"/>
              <a:t>dựng</a:t>
            </a:r>
            <a:r>
              <a:rPr lang="en-US" dirty="0" smtClean="0"/>
              <a:t> </a:t>
            </a:r>
            <a:r>
              <a:rPr lang="en-US" dirty="0" err="1" smtClean="0"/>
              <a:t>từ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linh</a:t>
            </a:r>
            <a:r>
              <a:rPr lang="en-US" dirty="0" smtClean="0"/>
              <a:t> </a:t>
            </a:r>
            <a:r>
              <a:rPr lang="en-US" dirty="0" err="1" smtClean="0"/>
              <a:t>kiện</a:t>
            </a:r>
            <a:r>
              <a:rPr lang="en-US" dirty="0" smtClean="0"/>
              <a:t> </a:t>
            </a:r>
            <a:r>
              <a:rPr lang="en-US" dirty="0" err="1" smtClean="0"/>
              <a:t>số</a:t>
            </a:r>
            <a:r>
              <a:rPr lang="en-US" dirty="0" smtClean="0"/>
              <a:t> </a:t>
            </a:r>
            <a:r>
              <a:rPr lang="en-US" dirty="0" err="1" smtClean="0"/>
              <a:t>đơn</a:t>
            </a:r>
            <a:r>
              <a:rPr lang="en-US" dirty="0" smtClean="0"/>
              <a:t> </a:t>
            </a:r>
            <a:r>
              <a:rPr lang="en-US" dirty="0" err="1" smtClean="0"/>
              <a:t>giản</a:t>
            </a:r>
            <a:endParaRPr lang="en-US" dirty="0" smtClean="0"/>
          </a:p>
          <a:p>
            <a:pPr lvl="1"/>
            <a:r>
              <a:rPr lang="en-US" dirty="0" err="1" smtClean="0"/>
              <a:t>Lưu</a:t>
            </a:r>
            <a:r>
              <a:rPr lang="en-US" dirty="0" smtClean="0"/>
              <a:t> </a:t>
            </a:r>
            <a:r>
              <a:rPr lang="en-US" dirty="0" err="1" smtClean="0"/>
              <a:t>trữ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chữ</a:t>
            </a:r>
            <a:r>
              <a:rPr lang="en-US" dirty="0" smtClean="0"/>
              <a:t> </a:t>
            </a:r>
            <a:r>
              <a:rPr lang="en-US" dirty="0" err="1" smtClean="0"/>
              <a:t>số</a:t>
            </a:r>
            <a:r>
              <a:rPr lang="en-US" dirty="0" smtClean="0"/>
              <a:t> </a:t>
            </a:r>
            <a:r>
              <a:rPr lang="en-US" dirty="0" err="1" smtClean="0"/>
              <a:t>nhị</a:t>
            </a:r>
            <a:r>
              <a:rPr lang="en-US" dirty="0" smtClean="0"/>
              <a:t> </a:t>
            </a:r>
            <a:r>
              <a:rPr lang="en-US" dirty="0" err="1" smtClean="0"/>
              <a:t>phân</a:t>
            </a:r>
            <a:r>
              <a:rPr lang="en-US" dirty="0" smtClean="0"/>
              <a:t>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thực</a:t>
            </a:r>
            <a:r>
              <a:rPr lang="en-US" dirty="0" smtClean="0"/>
              <a:t> </a:t>
            </a:r>
            <a:r>
              <a:rPr lang="en-US" dirty="0" err="1" smtClean="0"/>
              <a:t>hiện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phép</a:t>
            </a:r>
            <a:r>
              <a:rPr lang="en-US" dirty="0" smtClean="0"/>
              <a:t> </a:t>
            </a:r>
            <a:r>
              <a:rPr lang="en-US" dirty="0" err="1" smtClean="0"/>
              <a:t>toán</a:t>
            </a:r>
            <a:r>
              <a:rPr lang="en-US" dirty="0" smtClean="0"/>
              <a:t> logic Boolean </a:t>
            </a:r>
            <a:r>
              <a:rPr lang="en-US" dirty="0" err="1" smtClean="0"/>
              <a:t>đơn</a:t>
            </a:r>
            <a:r>
              <a:rPr lang="en-US" dirty="0" smtClean="0"/>
              <a:t> </a:t>
            </a:r>
            <a:r>
              <a:rPr lang="en-US" dirty="0" err="1" smtClean="0"/>
              <a:t>giản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Tất</a:t>
            </a:r>
            <a:r>
              <a:rPr lang="en-US" dirty="0" smtClean="0"/>
              <a:t> </a:t>
            </a:r>
            <a:r>
              <a:rPr lang="en-US" dirty="0" err="1" smtClean="0"/>
              <a:t>cả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bộ</a:t>
            </a:r>
            <a:r>
              <a:rPr lang="en-US" dirty="0" smtClean="0"/>
              <a:t> </a:t>
            </a:r>
            <a:r>
              <a:rPr lang="en-US" dirty="0" err="1" smtClean="0"/>
              <a:t>phận</a:t>
            </a:r>
            <a:r>
              <a:rPr lang="en-US" dirty="0" smtClean="0"/>
              <a:t> </a:t>
            </a:r>
            <a:r>
              <a:rPr lang="en-US" dirty="0" err="1" smtClean="0"/>
              <a:t>khác</a:t>
            </a:r>
            <a:r>
              <a:rPr lang="en-US" dirty="0" smtClean="0"/>
              <a:t> </a:t>
            </a:r>
            <a:r>
              <a:rPr lang="en-US" dirty="0" err="1" smtClean="0"/>
              <a:t>trong</a:t>
            </a:r>
            <a:r>
              <a:rPr lang="en-US" dirty="0" smtClean="0"/>
              <a:t> </a:t>
            </a:r>
            <a:r>
              <a:rPr lang="en-US" dirty="0" err="1" smtClean="0"/>
              <a:t>hệ</a:t>
            </a:r>
            <a:r>
              <a:rPr lang="en-US" dirty="0" smtClean="0"/>
              <a:t> </a:t>
            </a:r>
            <a:r>
              <a:rPr lang="en-US" dirty="0" err="1" smtClean="0"/>
              <a:t>thống</a:t>
            </a:r>
            <a:r>
              <a:rPr lang="en-US" dirty="0" smtClean="0"/>
              <a:t> </a:t>
            </a:r>
            <a:r>
              <a:rPr lang="en-US" dirty="0" err="1" smtClean="0"/>
              <a:t>máy</a:t>
            </a:r>
            <a:r>
              <a:rPr lang="en-US" dirty="0" smtClean="0"/>
              <a:t> </a:t>
            </a:r>
            <a:r>
              <a:rPr lang="en-US" dirty="0" err="1" smtClean="0"/>
              <a:t>tính</a:t>
            </a:r>
            <a:r>
              <a:rPr lang="en-US" dirty="0" smtClean="0"/>
              <a:t> </a:t>
            </a:r>
            <a:r>
              <a:rPr lang="en-US" dirty="0" err="1" smtClean="0"/>
              <a:t>đưa</a:t>
            </a:r>
            <a:r>
              <a:rPr lang="en-US" dirty="0" smtClean="0"/>
              <a:t> </a:t>
            </a:r>
            <a:r>
              <a:rPr lang="en-US" dirty="0" err="1" smtClean="0"/>
              <a:t>dữ</a:t>
            </a:r>
            <a:r>
              <a:rPr lang="en-US" dirty="0" smtClean="0"/>
              <a:t> </a:t>
            </a:r>
            <a:r>
              <a:rPr lang="en-US" dirty="0" err="1" smtClean="0"/>
              <a:t>liệu</a:t>
            </a:r>
            <a:r>
              <a:rPr lang="en-US" dirty="0" smtClean="0"/>
              <a:t> </a:t>
            </a:r>
            <a:r>
              <a:rPr lang="en-US" dirty="0" err="1" smtClean="0"/>
              <a:t>tới</a:t>
            </a:r>
            <a:r>
              <a:rPr lang="en-US" dirty="0" smtClean="0"/>
              <a:t> ALU </a:t>
            </a:r>
            <a:r>
              <a:rPr lang="en-US" dirty="0" err="1" smtClean="0"/>
              <a:t>để</a:t>
            </a:r>
            <a:r>
              <a:rPr lang="en-US" dirty="0" smtClean="0"/>
              <a:t> ALU </a:t>
            </a:r>
            <a:r>
              <a:rPr lang="en-US" dirty="0" err="1" smtClean="0"/>
              <a:t>xử</a:t>
            </a:r>
            <a:r>
              <a:rPr lang="en-US" dirty="0" smtClean="0"/>
              <a:t> </a:t>
            </a:r>
            <a:r>
              <a:rPr lang="en-US" dirty="0" err="1" smtClean="0"/>
              <a:t>lý</a:t>
            </a:r>
            <a:r>
              <a:rPr lang="en-US" dirty="0" smtClean="0"/>
              <a:t> </a:t>
            </a:r>
            <a:r>
              <a:rPr lang="en-US" dirty="0" err="1" smtClean="0"/>
              <a:t>rồi</a:t>
            </a:r>
            <a:r>
              <a:rPr lang="en-US" dirty="0" smtClean="0"/>
              <a:t> </a:t>
            </a:r>
            <a:r>
              <a:rPr lang="en-US" dirty="0" err="1" smtClean="0"/>
              <a:t>sau</a:t>
            </a:r>
            <a:r>
              <a:rPr lang="en-US" dirty="0" smtClean="0"/>
              <a:t> </a:t>
            </a:r>
            <a:r>
              <a:rPr lang="en-US" dirty="0" err="1" smtClean="0"/>
              <a:t>đó</a:t>
            </a:r>
            <a:r>
              <a:rPr lang="en-US" dirty="0" smtClean="0"/>
              <a:t> </a:t>
            </a:r>
            <a:r>
              <a:rPr lang="en-US" dirty="0" err="1" smtClean="0"/>
              <a:t>nhận</a:t>
            </a:r>
            <a:r>
              <a:rPr lang="en-US" dirty="0" smtClean="0"/>
              <a:t> </a:t>
            </a:r>
            <a:r>
              <a:rPr lang="en-US" dirty="0" err="1" smtClean="0"/>
              <a:t>lại</a:t>
            </a:r>
            <a:r>
              <a:rPr lang="en-US" dirty="0" smtClean="0"/>
              <a:t> </a:t>
            </a:r>
            <a:r>
              <a:rPr lang="en-US" dirty="0" err="1" smtClean="0"/>
              <a:t>kết</a:t>
            </a:r>
            <a:r>
              <a:rPr lang="en-US" dirty="0" smtClean="0"/>
              <a:t> </a:t>
            </a:r>
            <a:r>
              <a:rPr lang="en-US" dirty="0" err="1" smtClean="0"/>
              <a:t>quả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3652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Đầu</a:t>
            </a:r>
            <a:r>
              <a:rPr lang="en-US" dirty="0" smtClean="0"/>
              <a:t> </a:t>
            </a:r>
            <a:r>
              <a:rPr lang="en-US" dirty="0" err="1" smtClean="0"/>
              <a:t>vào</a:t>
            </a:r>
            <a:r>
              <a:rPr lang="en-US" dirty="0" smtClean="0"/>
              <a:t>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đầu</a:t>
            </a:r>
            <a:r>
              <a:rPr lang="en-US" dirty="0" smtClean="0"/>
              <a:t> </a:t>
            </a:r>
            <a:r>
              <a:rPr lang="en-US" dirty="0" err="1" smtClean="0"/>
              <a:t>ra</a:t>
            </a:r>
            <a:r>
              <a:rPr lang="en-US" dirty="0" smtClean="0"/>
              <a:t> ALU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057400"/>
            <a:ext cx="7033151" cy="3124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60125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7.1.2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Khối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điều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khiển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CU</a:t>
            </a:r>
            <a:br>
              <a:rPr lang="en-US" dirty="0" smtClean="0">
                <a:latin typeface="Times New Roman" pitchFamily="18" charset="0"/>
                <a:cs typeface="Times New Roman" pitchFamily="18" charset="0"/>
              </a:rPr>
            </a:b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dirty="0" smtClean="0"/>
              <a:t>Control Unit)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Chức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năng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Điều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khiển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nhận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lệnh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từ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bộ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nhớ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đưa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vào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thanh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ghi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lệnh</a:t>
            </a: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Tăng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nội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dung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của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PC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để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trở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sang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lệnh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kế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tiếp</a:t>
            </a: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Giải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mã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lệnh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đã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được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nhận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để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xác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định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thao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tác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mà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lệnh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yêu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cầu</a:t>
            </a: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Phát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ra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các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tín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hiệu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điều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khiển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thực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hiện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lệnh</a:t>
            </a: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Nhận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các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tín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hiệu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yêu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cầu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từ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bus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hệ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thống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và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đáp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ứng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với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các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yêu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cầu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đó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.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810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emeVKU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ThemeVKU</Template>
  <TotalTime>2750</TotalTime>
  <Words>2784</Words>
  <Application>Microsoft Office PowerPoint</Application>
  <PresentationFormat>On-screen Show (4:3)</PresentationFormat>
  <Paragraphs>321</Paragraphs>
  <Slides>65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71" baseType="lpstr">
      <vt:lpstr>Arial</vt:lpstr>
      <vt:lpstr>Calibri</vt:lpstr>
      <vt:lpstr>Calibri Light</vt:lpstr>
      <vt:lpstr>Times New Roman</vt:lpstr>
      <vt:lpstr>Wingdings</vt:lpstr>
      <vt:lpstr>ThemeVKU</vt:lpstr>
      <vt:lpstr>KIẾN TRÚC MÁY TÍNH</vt:lpstr>
      <vt:lpstr>Nội dung</vt:lpstr>
      <vt:lpstr>7.1. Cấu trúc CPU</vt:lpstr>
      <vt:lpstr>7.1 Cấu trúc CPU</vt:lpstr>
      <vt:lpstr>Các thành phần chính của CPU</vt:lpstr>
      <vt:lpstr>Cấu trúc bên trong CPU</vt:lpstr>
      <vt:lpstr>7.1.1. Khối số học và logic (ALU)</vt:lpstr>
      <vt:lpstr>Đầu vào và đầu ra ALU</vt:lpstr>
      <vt:lpstr>7.1.2 Khối điều khiển CU (Control Unit)</vt:lpstr>
      <vt:lpstr>Mô hình kết nối CU</vt:lpstr>
      <vt:lpstr>PowerPoint Presentation</vt:lpstr>
      <vt:lpstr>7.1.3 Thanh ghi</vt:lpstr>
      <vt:lpstr>Thanh ghi hiển thị với người dùng</vt:lpstr>
      <vt:lpstr>Thanh ghi đa năng</vt:lpstr>
      <vt:lpstr>Thanh ghi dữ liệu</vt:lpstr>
      <vt:lpstr>Thanh ghi địa chỉ</vt:lpstr>
      <vt:lpstr>Từ trạng thái chương trình (Program Status Word – PSW)</vt:lpstr>
      <vt:lpstr>Thanh ghi điều khiển và trạng thái</vt:lpstr>
      <vt:lpstr>PowerPoint Presentation</vt:lpstr>
      <vt:lpstr>7.2. Chu trình lệnh</vt:lpstr>
      <vt:lpstr>7.2. Chu trình lệnh</vt:lpstr>
      <vt:lpstr>7.2. Chu trình lệnh</vt:lpstr>
      <vt:lpstr>Sơ đồ trạng thái chu kỳ lệnh</vt:lpstr>
      <vt:lpstr>Luồng dữ liệu , chu kỳ truy xuất</vt:lpstr>
      <vt:lpstr>Chu kỳ thi hành</vt:lpstr>
      <vt:lpstr>Luồng dữ liệu, chu kỳ gián tiếp</vt:lpstr>
      <vt:lpstr>Luồng dữ liệu, chu kỳ ngắt</vt:lpstr>
      <vt:lpstr>7.3. Kỹ thuật pipeline lệnh</vt:lpstr>
      <vt:lpstr>7.3. Kỹ thuật pipeline lệnh</vt:lpstr>
      <vt:lpstr>Pipeline hai giai đoạn</vt:lpstr>
      <vt:lpstr>Pipeline hai giai đoạn</vt:lpstr>
      <vt:lpstr>Pipelining </vt:lpstr>
      <vt:lpstr>Biểu đồ thời gian của hoạt động pipeline lệnh</vt:lpstr>
      <vt:lpstr>Ảnh hưởng của các lệnh rẽ nhánh có điều kiện và vô điều kiện</vt:lpstr>
      <vt:lpstr>Pipeline 6 giai đoạn</vt:lpstr>
      <vt:lpstr>Hazard trong Pipeline</vt:lpstr>
      <vt:lpstr>Hazard tài nguyên</vt:lpstr>
      <vt:lpstr>Hazard dữ liệu</vt:lpstr>
      <vt:lpstr>Các loại Hazard dữ liệu</vt:lpstr>
      <vt:lpstr>Hazard điều khiển</vt:lpstr>
      <vt:lpstr>Xử lý Hazard rẽ nhánh</vt:lpstr>
      <vt:lpstr>a. Nhiều luồng</vt:lpstr>
      <vt:lpstr>b. Truy xuất trước mục tiêu rẽ nhánh</vt:lpstr>
      <vt:lpstr>c. Bộ đệm vòng lặp</vt:lpstr>
      <vt:lpstr>Loop Buffer</vt:lpstr>
      <vt:lpstr>d. Dự đoán nhánh</vt:lpstr>
      <vt:lpstr>Lược đồ dự đoán nhánh</vt:lpstr>
      <vt:lpstr>Sơ đồ trạng thái dự đoán nhánh</vt:lpstr>
      <vt:lpstr>Hiệu năng</vt:lpstr>
      <vt:lpstr>Intel 80486 Pipelining</vt:lpstr>
      <vt:lpstr>PowerPoint Presentation</vt:lpstr>
      <vt:lpstr>The ARM Processor</vt:lpstr>
      <vt:lpstr>Tổ chức ARM đơn giản</vt:lpstr>
      <vt:lpstr>6.4 CISC &amp; RISC</vt:lpstr>
      <vt:lpstr>6.4 CISC &amp; RISC</vt:lpstr>
      <vt:lpstr>6.4 CISC &amp; RISC</vt:lpstr>
      <vt:lpstr>6.4 CISC &amp; RISC</vt:lpstr>
      <vt:lpstr>PowerPoint Presentation</vt:lpstr>
      <vt:lpstr>PowerPoint Presentation</vt:lpstr>
      <vt:lpstr>PowerPoint Presentation</vt:lpstr>
      <vt:lpstr>SPARC -Scalable Processor Architecture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KIẾN TRÚC MÁY TÍNH</dc:title>
  <dc:creator>PC</dc:creator>
  <cp:lastModifiedBy>Administrator</cp:lastModifiedBy>
  <cp:revision>125</cp:revision>
  <dcterms:created xsi:type="dcterms:W3CDTF">2020-12-25T03:38:26Z</dcterms:created>
  <dcterms:modified xsi:type="dcterms:W3CDTF">2022-08-04T02:34:38Z</dcterms:modified>
</cp:coreProperties>
</file>